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6858000" cy="9906000" type="A4"/>
  <p:notesSz cx="6888163" cy="100203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hasing Hearts" pitchFamily="2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Irineu Quadrinho Balao12" panose="00000500000000000000" pitchFamily="2" charset="0"/>
      <p:regular r:id="rId11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08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75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333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654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446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84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55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70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01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768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93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D5EA9-8499-46E5-B1E1-E0EBB338B78F}" type="datetimeFigureOut">
              <a:rPr lang="pt-BR" smtClean="0"/>
              <a:t>19/07/2021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5B7B6-AA26-4562-9636-4E176D1BD0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686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65"/>
            <a:ext cx="6858000" cy="7016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7310"/>
            <a:ext cx="6858000" cy="70162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5841" y="483961"/>
            <a:ext cx="576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Irineu Quadrinho Balao12" panose="00000500000000000000" pitchFamily="2" charset="0"/>
              </a:rPr>
              <a:t>FICHA AVALIATIVA DE ESCRITA</a:t>
            </a:r>
            <a:endParaRPr lang="pt-BR" sz="1400" dirty="0">
              <a:latin typeface="Irineu Quadrinho Balao12" panose="00000500000000000000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79173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ESCOLA: 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PROFESSOR(A): ___________________________________________  DATA: ____/____/_____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TURMA _______        TOTAL DE ALUNOS: ______       TOTAL DE ALUNOS AVALIADOS: ______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9851"/>
              </p:ext>
            </p:extLst>
          </p:nvPr>
        </p:nvGraphicFramePr>
        <p:xfrm>
          <a:off x="74644" y="1917423"/>
          <a:ext cx="6660000" cy="7257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TURMA         </a:t>
                      </a:r>
                      <a:endParaRPr lang="pt-B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88963">
                <a:tc gridSpan="15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HABILIDADES ENVOLVIDAS NA ESCRITA DE PALAVRAS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palavras 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palavras não 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palavras estáveis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604">
                <a:tc gridSpan="15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HABILIDADES ENVOLVIDAS NA ESCRITA DE FRASES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</a:t>
                      </a:r>
                      <a:r>
                        <a:rPr lang="pt-B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frases </a:t>
                      </a:r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frases não 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95850">
                <a:tc gridSpan="1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HABILIDADES ENVOLVIDAS NA ESCRITA DE </a:t>
                      </a: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trabalhados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não trabalhados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de conhecimento </a:t>
                      </a:r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popular/memorização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com coerência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45841" y="9246505"/>
            <a:ext cx="5766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Irineu Quadrinho Balao12" panose="00000500000000000000" pitchFamily="2" charset="0"/>
              </a:rPr>
              <a:t>LEGENDAS:  S- SIM         N- NÃO         EP- EM PROCESSO</a:t>
            </a:r>
            <a:endParaRPr lang="pt-BR" sz="1100" dirty="0">
              <a:latin typeface="Irineu Quadrinho Balao12" panose="00000500000000000000" pitchFamily="2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1" y="2122872"/>
            <a:ext cx="1336580" cy="154305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 rot="16200000">
            <a:off x="-485230" y="2902423"/>
            <a:ext cx="12961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latin typeface="Chasing Hearts" pitchFamily="2" charset="0"/>
              </a:rPr>
              <a:t>www.wtieneprof.com</a:t>
            </a:r>
            <a:endParaRPr lang="pt-BR" sz="900" dirty="0">
              <a:latin typeface="Chasing Heart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15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65"/>
            <a:ext cx="6858000" cy="70162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7310"/>
            <a:ext cx="6858000" cy="70162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5841" y="483961"/>
            <a:ext cx="5766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latin typeface="Irineu Quadrinho Balao12" panose="00000500000000000000" pitchFamily="2" charset="0"/>
              </a:rPr>
              <a:t>FICHA AVALIATIVA DE ESCRITA</a:t>
            </a:r>
            <a:endParaRPr lang="pt-BR" sz="1400" dirty="0">
              <a:latin typeface="Irineu Quadrinho Balao12" panose="00000500000000000000" pitchFamily="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791738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ESCOLA: 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PROFESSOR(A): ___________________________________________  DATA: ____/____/_____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TURMA _______        TOTAL DE ALUNOS: ______       TOTAL DE ALUNOS AVALIADOS: ______</a:t>
            </a:r>
          </a:p>
          <a:p>
            <a:pPr>
              <a:lnSpc>
                <a:spcPct val="150000"/>
              </a:lnSpc>
            </a:pPr>
            <a:r>
              <a:rPr lang="pt-B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133830"/>
              </p:ext>
            </p:extLst>
          </p:nvPr>
        </p:nvGraphicFramePr>
        <p:xfrm>
          <a:off x="74644" y="1917423"/>
          <a:ext cx="6660000" cy="7257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  <a:gridCol w="3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TURMA         </a:t>
                      </a:r>
                      <a:endParaRPr lang="pt-BR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188963">
                <a:tc gridSpan="15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HABILIDADES ENVOLVIDAS NA ESCRITA DE PALAVRAS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palavras 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palavras não 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palavras estáveis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14604">
                <a:tc gridSpan="15">
                  <a:txBody>
                    <a:bodyPr/>
                    <a:lstStyle/>
                    <a:p>
                      <a:pPr algn="ctr"/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HABILIDADES ENVOLVIDAS NA ESCRITA DE FRASES</a:t>
                      </a:r>
                      <a:endParaRPr lang="pt-B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</a:t>
                      </a:r>
                      <a:r>
                        <a:rPr lang="pt-BR" sz="13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frases </a:t>
                      </a:r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frases não trabalhadas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295850">
                <a:tc gridSpan="15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HABILIDADES ENVOLVIDAS NA ESCRITA DE </a:t>
                      </a:r>
                      <a:r>
                        <a:rPr lang="pt-BR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endParaRPr lang="pt-BR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trabalhados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não trabalhados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de </a:t>
                      </a:r>
                      <a:r>
                        <a:rPr lang="pt-BR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conhecimento </a:t>
                      </a:r>
                      <a:r>
                        <a:rPr lang="pt-BR" sz="13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popular/memorização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3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Escreve textos com coerência</a:t>
                      </a:r>
                      <a:endParaRPr lang="pt-BR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545841" y="9246505"/>
            <a:ext cx="5766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Irineu Quadrinho Balao12" panose="00000500000000000000" pitchFamily="2" charset="0"/>
              </a:rPr>
              <a:t>LEGENDAS:  S- SIM         N- NÃO         EP- EM PROCESSO</a:t>
            </a:r>
            <a:endParaRPr lang="pt-BR" sz="1100" dirty="0">
              <a:latin typeface="Irineu Quadrinho Balao12" panose="00000500000000000000" pitchFamily="2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 rot="16200000">
            <a:off x="-485230" y="2902423"/>
            <a:ext cx="12961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>
                <a:latin typeface="Chasing Hearts" pitchFamily="2" charset="0"/>
              </a:rPr>
              <a:t>www.wtieneprof.com</a:t>
            </a:r>
            <a:endParaRPr lang="pt-BR" sz="900" dirty="0">
              <a:latin typeface="Chasing Hearts" pitchFamily="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28" y="2075627"/>
            <a:ext cx="1377694" cy="15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962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178</Words>
  <Application>Microsoft Office PowerPoint</Application>
  <PresentationFormat>Papel A4 (210 x 297 mm)</PresentationFormat>
  <Paragraphs>70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8" baseType="lpstr">
      <vt:lpstr>Calibri</vt:lpstr>
      <vt:lpstr>Chasing Hearts</vt:lpstr>
      <vt:lpstr>Arial</vt:lpstr>
      <vt:lpstr>Calibri Light</vt:lpstr>
      <vt:lpstr>Irineu Quadrinho Balao12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Erica</dc:creator>
  <cp:lastModifiedBy>Erica</cp:lastModifiedBy>
  <cp:revision>6</cp:revision>
  <cp:lastPrinted>2021-07-19T20:04:36Z</cp:lastPrinted>
  <dcterms:created xsi:type="dcterms:W3CDTF">2021-07-19T19:23:53Z</dcterms:created>
  <dcterms:modified xsi:type="dcterms:W3CDTF">2021-07-19T20:53:00Z</dcterms:modified>
</cp:coreProperties>
</file>