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60"/>
      </p:cViewPr>
      <p:guideLst>
        <p:guide orient="horz" pos="2160"/>
        <p:guide pos="30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81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48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49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61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76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22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51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9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8C0111-91F0-22C5-A927-4290AE56A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20509" r="18564" b="20540"/>
          <a:stretch/>
        </p:blipFill>
        <p:spPr>
          <a:xfrm>
            <a:off x="8982507" y="5929745"/>
            <a:ext cx="791732" cy="7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5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9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60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24A8-A832-40D0-BE4E-6791B3AC5C7C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9CD6-F599-4422-AAE0-3A47AA7C32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95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5E73167-6B54-FD33-AB77-7659095AD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6" y="488912"/>
            <a:ext cx="1770067" cy="1770067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CE65856-EDE5-79C8-02C0-C4214D5254C0}"/>
              </a:ext>
            </a:extLst>
          </p:cNvPr>
          <p:cNvGrpSpPr/>
          <p:nvPr/>
        </p:nvGrpSpPr>
        <p:grpSpPr>
          <a:xfrm>
            <a:off x="140200" y="134425"/>
            <a:ext cx="2102701" cy="2817594"/>
            <a:chOff x="140200" y="134425"/>
            <a:chExt cx="2102701" cy="2817594"/>
          </a:xfrm>
        </p:grpSpPr>
        <p:sp>
          <p:nvSpPr>
            <p:cNvPr id="16" name="Retângulo: Cantos Superiores Recortados 15">
              <a:extLst>
                <a:ext uri="{FF2B5EF4-FFF2-40B4-BE49-F238E27FC236}">
                  <a16:creationId xmlns:a16="http://schemas.microsoft.com/office/drawing/2014/main" id="{9CFF5953-8A50-7990-DBE4-EBFB05C65CF9}"/>
                </a:ext>
              </a:extLst>
            </p:cNvPr>
            <p:cNvSpPr/>
            <p:nvPr/>
          </p:nvSpPr>
          <p:spPr>
            <a:xfrm>
              <a:off x="140200" y="134425"/>
              <a:ext cx="2102701" cy="2817594"/>
            </a:xfrm>
            <a:prstGeom prst="snip2Same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: Cantos Superiores Recortados 16">
              <a:extLst>
                <a:ext uri="{FF2B5EF4-FFF2-40B4-BE49-F238E27FC236}">
                  <a16:creationId xmlns:a16="http://schemas.microsoft.com/office/drawing/2014/main" id="{44D0E68A-E8CF-0C0D-46BD-B2ED250CF316}"/>
                </a:ext>
              </a:extLst>
            </p:cNvPr>
            <p:cNvSpPr/>
            <p:nvPr/>
          </p:nvSpPr>
          <p:spPr>
            <a:xfrm>
              <a:off x="228122" y="243158"/>
              <a:ext cx="1926857" cy="2600129"/>
            </a:xfrm>
            <a:prstGeom prst="snip2SameRect">
              <a:avLst/>
            </a:prstGeom>
            <a:noFill/>
            <a:ln w="38100">
              <a:solidFill>
                <a:srgbClr val="41ABF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9C997AA-D61C-F868-44FB-230588BD8573}"/>
              </a:ext>
            </a:extLst>
          </p:cNvPr>
          <p:cNvSpPr txBox="1"/>
          <p:nvPr/>
        </p:nvSpPr>
        <p:spPr>
          <a:xfrm>
            <a:off x="255309" y="2515675"/>
            <a:ext cx="187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  <a:cs typeface="Mali" panose="00000800000000000000" pitchFamily="2" charset="-34"/>
              </a:rPr>
              <a:t>Agosto/2023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49BD327F-60A3-FFDB-7030-28E05E4E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11" y="488912"/>
            <a:ext cx="1770067" cy="1770067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85ED30E-C336-519C-60A1-C0DF8FD4F2C7}"/>
              </a:ext>
            </a:extLst>
          </p:cNvPr>
          <p:cNvGrpSpPr/>
          <p:nvPr/>
        </p:nvGrpSpPr>
        <p:grpSpPr>
          <a:xfrm>
            <a:off x="2321295" y="134425"/>
            <a:ext cx="2102701" cy="2817594"/>
            <a:chOff x="140200" y="134425"/>
            <a:chExt cx="2102701" cy="2817594"/>
          </a:xfrm>
        </p:grpSpPr>
        <p:sp>
          <p:nvSpPr>
            <p:cNvPr id="26" name="Retângulo: Cantos Superiores Recortados 25">
              <a:extLst>
                <a:ext uri="{FF2B5EF4-FFF2-40B4-BE49-F238E27FC236}">
                  <a16:creationId xmlns:a16="http://schemas.microsoft.com/office/drawing/2014/main" id="{9F61FAA0-3A66-DB05-03E7-222559EAAF3C}"/>
                </a:ext>
              </a:extLst>
            </p:cNvPr>
            <p:cNvSpPr/>
            <p:nvPr/>
          </p:nvSpPr>
          <p:spPr>
            <a:xfrm>
              <a:off x="140200" y="134425"/>
              <a:ext cx="2102701" cy="2817594"/>
            </a:xfrm>
            <a:prstGeom prst="snip2Same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: Cantos Superiores Recortados 26">
              <a:extLst>
                <a:ext uri="{FF2B5EF4-FFF2-40B4-BE49-F238E27FC236}">
                  <a16:creationId xmlns:a16="http://schemas.microsoft.com/office/drawing/2014/main" id="{605B2C24-A8A8-A0BE-5773-A790F8FEAE69}"/>
                </a:ext>
              </a:extLst>
            </p:cNvPr>
            <p:cNvSpPr/>
            <p:nvPr/>
          </p:nvSpPr>
          <p:spPr>
            <a:xfrm>
              <a:off x="228122" y="243158"/>
              <a:ext cx="1926857" cy="2600129"/>
            </a:xfrm>
            <a:prstGeom prst="snip2SameRect">
              <a:avLst/>
            </a:prstGeom>
            <a:noFill/>
            <a:ln w="38100">
              <a:solidFill>
                <a:srgbClr val="41ABF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CABD489-BB68-A967-C5E8-0314BD4C5A31}"/>
              </a:ext>
            </a:extLst>
          </p:cNvPr>
          <p:cNvSpPr txBox="1"/>
          <p:nvPr/>
        </p:nvSpPr>
        <p:spPr>
          <a:xfrm>
            <a:off x="2436404" y="2515675"/>
            <a:ext cx="187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  <a:cs typeface="Mali" panose="00000800000000000000" pitchFamily="2" charset="-34"/>
              </a:rPr>
              <a:t>Agosto/2023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C10E5566-1160-A3BA-1827-5F09AE5BF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06" y="488912"/>
            <a:ext cx="1770067" cy="1770067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352D1718-E956-7613-BD2B-928403F2310F}"/>
              </a:ext>
            </a:extLst>
          </p:cNvPr>
          <p:cNvGrpSpPr/>
          <p:nvPr/>
        </p:nvGrpSpPr>
        <p:grpSpPr>
          <a:xfrm>
            <a:off x="4502390" y="134425"/>
            <a:ext cx="2102701" cy="2817594"/>
            <a:chOff x="140200" y="134425"/>
            <a:chExt cx="2102701" cy="2817594"/>
          </a:xfrm>
        </p:grpSpPr>
        <p:sp>
          <p:nvSpPr>
            <p:cNvPr id="31" name="Retângulo: Cantos Superiores Recortados 30">
              <a:extLst>
                <a:ext uri="{FF2B5EF4-FFF2-40B4-BE49-F238E27FC236}">
                  <a16:creationId xmlns:a16="http://schemas.microsoft.com/office/drawing/2014/main" id="{CF9A843E-B904-8206-395B-8160DE4CB9A5}"/>
                </a:ext>
              </a:extLst>
            </p:cNvPr>
            <p:cNvSpPr/>
            <p:nvPr/>
          </p:nvSpPr>
          <p:spPr>
            <a:xfrm>
              <a:off x="140200" y="134425"/>
              <a:ext cx="2102701" cy="2817594"/>
            </a:xfrm>
            <a:prstGeom prst="snip2Same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: Cantos Superiores Recortados 31">
              <a:extLst>
                <a:ext uri="{FF2B5EF4-FFF2-40B4-BE49-F238E27FC236}">
                  <a16:creationId xmlns:a16="http://schemas.microsoft.com/office/drawing/2014/main" id="{D694E98C-27C5-0427-9B99-D99B259CB293}"/>
                </a:ext>
              </a:extLst>
            </p:cNvPr>
            <p:cNvSpPr/>
            <p:nvPr/>
          </p:nvSpPr>
          <p:spPr>
            <a:xfrm>
              <a:off x="228122" y="243158"/>
              <a:ext cx="1926857" cy="2600129"/>
            </a:xfrm>
            <a:prstGeom prst="snip2SameRect">
              <a:avLst/>
            </a:prstGeom>
            <a:noFill/>
            <a:ln w="38100">
              <a:solidFill>
                <a:srgbClr val="41ABF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3AB3076-5DFF-8C6D-187E-FFAC758EA35C}"/>
              </a:ext>
            </a:extLst>
          </p:cNvPr>
          <p:cNvSpPr txBox="1"/>
          <p:nvPr/>
        </p:nvSpPr>
        <p:spPr>
          <a:xfrm>
            <a:off x="4617499" y="2515675"/>
            <a:ext cx="187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  <a:cs typeface="Mali" panose="00000800000000000000" pitchFamily="2" charset="-34"/>
              </a:rPr>
              <a:t>Agosto/2023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88AA32CD-25A4-AA36-BAFB-2FE8D9FD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01" y="488912"/>
            <a:ext cx="1770067" cy="177006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3233789-6A3B-BA52-144B-297BD9E4A7A9}"/>
              </a:ext>
            </a:extLst>
          </p:cNvPr>
          <p:cNvGrpSpPr/>
          <p:nvPr/>
        </p:nvGrpSpPr>
        <p:grpSpPr>
          <a:xfrm>
            <a:off x="6683485" y="134425"/>
            <a:ext cx="2102701" cy="2817594"/>
            <a:chOff x="140200" y="134425"/>
            <a:chExt cx="2102701" cy="2817594"/>
          </a:xfrm>
        </p:grpSpPr>
        <p:sp>
          <p:nvSpPr>
            <p:cNvPr id="36" name="Retângulo: Cantos Superiores Recortados 35">
              <a:extLst>
                <a:ext uri="{FF2B5EF4-FFF2-40B4-BE49-F238E27FC236}">
                  <a16:creationId xmlns:a16="http://schemas.microsoft.com/office/drawing/2014/main" id="{5316CDD6-B35A-1B2D-A752-03C1EC18E404}"/>
                </a:ext>
              </a:extLst>
            </p:cNvPr>
            <p:cNvSpPr/>
            <p:nvPr/>
          </p:nvSpPr>
          <p:spPr>
            <a:xfrm>
              <a:off x="140200" y="134425"/>
              <a:ext cx="2102701" cy="2817594"/>
            </a:xfrm>
            <a:prstGeom prst="snip2Same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: Cantos Superiores Recortados 36">
              <a:extLst>
                <a:ext uri="{FF2B5EF4-FFF2-40B4-BE49-F238E27FC236}">
                  <a16:creationId xmlns:a16="http://schemas.microsoft.com/office/drawing/2014/main" id="{20ACDFE9-F9AF-9F07-4322-EACB3279ECC4}"/>
                </a:ext>
              </a:extLst>
            </p:cNvPr>
            <p:cNvSpPr/>
            <p:nvPr/>
          </p:nvSpPr>
          <p:spPr>
            <a:xfrm>
              <a:off x="228122" y="243158"/>
              <a:ext cx="1926857" cy="2600129"/>
            </a:xfrm>
            <a:prstGeom prst="snip2SameRect">
              <a:avLst/>
            </a:prstGeom>
            <a:noFill/>
            <a:ln w="38100">
              <a:solidFill>
                <a:srgbClr val="41ABF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E9C4BD6-2FE3-6968-18D0-9D4F6990F9C0}"/>
              </a:ext>
            </a:extLst>
          </p:cNvPr>
          <p:cNvSpPr txBox="1"/>
          <p:nvPr/>
        </p:nvSpPr>
        <p:spPr>
          <a:xfrm>
            <a:off x="6798594" y="2515675"/>
            <a:ext cx="187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  <a:cs typeface="Mali" panose="00000800000000000000" pitchFamily="2" charset="-34"/>
              </a:rPr>
              <a:t>Agosto/2023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DC456316-7D54-8EC7-A0EB-A7CE2511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6" y="3415239"/>
            <a:ext cx="1770067" cy="1770067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B89F9884-9AC5-D018-551B-FC9EA2C0EFFC}"/>
              </a:ext>
            </a:extLst>
          </p:cNvPr>
          <p:cNvGrpSpPr/>
          <p:nvPr/>
        </p:nvGrpSpPr>
        <p:grpSpPr>
          <a:xfrm>
            <a:off x="140200" y="3060752"/>
            <a:ext cx="2102701" cy="2817594"/>
            <a:chOff x="140200" y="134425"/>
            <a:chExt cx="2102701" cy="2817594"/>
          </a:xfrm>
        </p:grpSpPr>
        <p:sp>
          <p:nvSpPr>
            <p:cNvPr id="41" name="Retângulo: Cantos Superiores Recortados 40">
              <a:extLst>
                <a:ext uri="{FF2B5EF4-FFF2-40B4-BE49-F238E27FC236}">
                  <a16:creationId xmlns:a16="http://schemas.microsoft.com/office/drawing/2014/main" id="{6FAF99CB-3C81-8DAF-D601-23D3CC3C6EAC}"/>
                </a:ext>
              </a:extLst>
            </p:cNvPr>
            <p:cNvSpPr/>
            <p:nvPr/>
          </p:nvSpPr>
          <p:spPr>
            <a:xfrm>
              <a:off x="140200" y="134425"/>
              <a:ext cx="2102701" cy="2817594"/>
            </a:xfrm>
            <a:prstGeom prst="snip2Same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: Cantos Superiores Recortados 41">
              <a:extLst>
                <a:ext uri="{FF2B5EF4-FFF2-40B4-BE49-F238E27FC236}">
                  <a16:creationId xmlns:a16="http://schemas.microsoft.com/office/drawing/2014/main" id="{21CEEE30-1651-EC1D-5CC6-E1FFFF7AABEB}"/>
                </a:ext>
              </a:extLst>
            </p:cNvPr>
            <p:cNvSpPr/>
            <p:nvPr/>
          </p:nvSpPr>
          <p:spPr>
            <a:xfrm>
              <a:off x="228122" y="243158"/>
              <a:ext cx="1926857" cy="2600129"/>
            </a:xfrm>
            <a:prstGeom prst="snip2SameRect">
              <a:avLst/>
            </a:prstGeom>
            <a:noFill/>
            <a:ln w="38100">
              <a:solidFill>
                <a:srgbClr val="41ABF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4D96A27-D7B4-3ED9-0FB1-68005B90A64F}"/>
              </a:ext>
            </a:extLst>
          </p:cNvPr>
          <p:cNvSpPr txBox="1"/>
          <p:nvPr/>
        </p:nvSpPr>
        <p:spPr>
          <a:xfrm>
            <a:off x="255309" y="5442002"/>
            <a:ext cx="187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  <a:cs typeface="Mali" panose="00000800000000000000" pitchFamily="2" charset="-34"/>
              </a:rPr>
              <a:t>Agosto/2023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22151352-A8C9-303E-ADCB-47B38C9F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11" y="3415239"/>
            <a:ext cx="1770067" cy="1770067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592D01B2-AF05-3937-2402-C7227289C88E}"/>
              </a:ext>
            </a:extLst>
          </p:cNvPr>
          <p:cNvGrpSpPr/>
          <p:nvPr/>
        </p:nvGrpSpPr>
        <p:grpSpPr>
          <a:xfrm>
            <a:off x="2321295" y="3060752"/>
            <a:ext cx="2102701" cy="2817594"/>
            <a:chOff x="140200" y="134425"/>
            <a:chExt cx="2102701" cy="2817594"/>
          </a:xfrm>
        </p:grpSpPr>
        <p:sp>
          <p:nvSpPr>
            <p:cNvPr id="46" name="Retângulo: Cantos Superiores Recortados 45">
              <a:extLst>
                <a:ext uri="{FF2B5EF4-FFF2-40B4-BE49-F238E27FC236}">
                  <a16:creationId xmlns:a16="http://schemas.microsoft.com/office/drawing/2014/main" id="{71D5A7A5-F875-24D4-A3A3-85B72CFAC729}"/>
                </a:ext>
              </a:extLst>
            </p:cNvPr>
            <p:cNvSpPr/>
            <p:nvPr/>
          </p:nvSpPr>
          <p:spPr>
            <a:xfrm>
              <a:off x="140200" y="134425"/>
              <a:ext cx="2102701" cy="2817594"/>
            </a:xfrm>
            <a:prstGeom prst="snip2Same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: Cantos Superiores Recortados 46">
              <a:extLst>
                <a:ext uri="{FF2B5EF4-FFF2-40B4-BE49-F238E27FC236}">
                  <a16:creationId xmlns:a16="http://schemas.microsoft.com/office/drawing/2014/main" id="{9554317F-7833-214E-36BA-06EFAE80A0BE}"/>
                </a:ext>
              </a:extLst>
            </p:cNvPr>
            <p:cNvSpPr/>
            <p:nvPr/>
          </p:nvSpPr>
          <p:spPr>
            <a:xfrm>
              <a:off x="228122" y="243158"/>
              <a:ext cx="1926857" cy="2600129"/>
            </a:xfrm>
            <a:prstGeom prst="snip2SameRect">
              <a:avLst/>
            </a:prstGeom>
            <a:noFill/>
            <a:ln w="38100">
              <a:solidFill>
                <a:srgbClr val="41ABF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0F8B194-A77A-8DD0-D71E-BFA1CA40721D}"/>
              </a:ext>
            </a:extLst>
          </p:cNvPr>
          <p:cNvSpPr txBox="1"/>
          <p:nvPr/>
        </p:nvSpPr>
        <p:spPr>
          <a:xfrm>
            <a:off x="2436404" y="5442002"/>
            <a:ext cx="187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  <a:cs typeface="Mali" panose="00000800000000000000" pitchFamily="2" charset="-34"/>
              </a:rPr>
              <a:t>Agosto/2023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B20FD800-9CC4-0DA2-9DF1-D9B1FE41F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06" y="3415239"/>
            <a:ext cx="1770067" cy="1770067"/>
          </a:xfrm>
          <a:prstGeom prst="rect">
            <a:avLst/>
          </a:prstGeom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id="{992B9495-5C9E-69B7-A823-C77190BFE040}"/>
              </a:ext>
            </a:extLst>
          </p:cNvPr>
          <p:cNvGrpSpPr/>
          <p:nvPr/>
        </p:nvGrpSpPr>
        <p:grpSpPr>
          <a:xfrm>
            <a:off x="4502390" y="3060752"/>
            <a:ext cx="2102701" cy="2817594"/>
            <a:chOff x="140200" y="134425"/>
            <a:chExt cx="2102701" cy="2817594"/>
          </a:xfrm>
        </p:grpSpPr>
        <p:sp>
          <p:nvSpPr>
            <p:cNvPr id="51" name="Retângulo: Cantos Superiores Recortados 50">
              <a:extLst>
                <a:ext uri="{FF2B5EF4-FFF2-40B4-BE49-F238E27FC236}">
                  <a16:creationId xmlns:a16="http://schemas.microsoft.com/office/drawing/2014/main" id="{313E75E5-DCEA-5BD6-7415-CEF31F7202EB}"/>
                </a:ext>
              </a:extLst>
            </p:cNvPr>
            <p:cNvSpPr/>
            <p:nvPr/>
          </p:nvSpPr>
          <p:spPr>
            <a:xfrm>
              <a:off x="140200" y="134425"/>
              <a:ext cx="2102701" cy="2817594"/>
            </a:xfrm>
            <a:prstGeom prst="snip2Same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Retângulo: Cantos Superiores Recortados 51">
              <a:extLst>
                <a:ext uri="{FF2B5EF4-FFF2-40B4-BE49-F238E27FC236}">
                  <a16:creationId xmlns:a16="http://schemas.microsoft.com/office/drawing/2014/main" id="{9F2E57DE-46D9-19D0-088E-8058B9F1A77C}"/>
                </a:ext>
              </a:extLst>
            </p:cNvPr>
            <p:cNvSpPr/>
            <p:nvPr/>
          </p:nvSpPr>
          <p:spPr>
            <a:xfrm>
              <a:off x="228122" y="243158"/>
              <a:ext cx="1926857" cy="2600129"/>
            </a:xfrm>
            <a:prstGeom prst="snip2SameRect">
              <a:avLst/>
            </a:prstGeom>
            <a:noFill/>
            <a:ln w="38100">
              <a:solidFill>
                <a:srgbClr val="41ABF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F224B54A-64DE-E500-D1A8-99A32413557E}"/>
              </a:ext>
            </a:extLst>
          </p:cNvPr>
          <p:cNvSpPr txBox="1"/>
          <p:nvPr/>
        </p:nvSpPr>
        <p:spPr>
          <a:xfrm>
            <a:off x="4617499" y="5442002"/>
            <a:ext cx="187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  <a:cs typeface="Mali" panose="00000800000000000000" pitchFamily="2" charset="-34"/>
              </a:rPr>
              <a:t>Agosto/2023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7FCFA22D-B6CE-7069-74D7-F78D97B10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01" y="3415239"/>
            <a:ext cx="1770067" cy="1770067"/>
          </a:xfrm>
          <a:prstGeom prst="rect">
            <a:avLst/>
          </a:prstGeom>
        </p:spPr>
      </p:pic>
      <p:grpSp>
        <p:nvGrpSpPr>
          <p:cNvPr id="55" name="Agrupar 54">
            <a:extLst>
              <a:ext uri="{FF2B5EF4-FFF2-40B4-BE49-F238E27FC236}">
                <a16:creationId xmlns:a16="http://schemas.microsoft.com/office/drawing/2014/main" id="{264DD31D-4BF2-0068-10CC-2A7D364B334C}"/>
              </a:ext>
            </a:extLst>
          </p:cNvPr>
          <p:cNvGrpSpPr/>
          <p:nvPr/>
        </p:nvGrpSpPr>
        <p:grpSpPr>
          <a:xfrm>
            <a:off x="6683485" y="3060752"/>
            <a:ext cx="2102701" cy="2817594"/>
            <a:chOff x="140200" y="134425"/>
            <a:chExt cx="2102701" cy="2817594"/>
          </a:xfrm>
        </p:grpSpPr>
        <p:sp>
          <p:nvSpPr>
            <p:cNvPr id="56" name="Retângulo: Cantos Superiores Recortados 55">
              <a:extLst>
                <a:ext uri="{FF2B5EF4-FFF2-40B4-BE49-F238E27FC236}">
                  <a16:creationId xmlns:a16="http://schemas.microsoft.com/office/drawing/2014/main" id="{22EA6900-F19E-80F5-3D45-5F80683D21A6}"/>
                </a:ext>
              </a:extLst>
            </p:cNvPr>
            <p:cNvSpPr/>
            <p:nvPr/>
          </p:nvSpPr>
          <p:spPr>
            <a:xfrm>
              <a:off x="140200" y="134425"/>
              <a:ext cx="2102701" cy="2817594"/>
            </a:xfrm>
            <a:prstGeom prst="snip2Same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Retângulo: Cantos Superiores Recortados 56">
              <a:extLst>
                <a:ext uri="{FF2B5EF4-FFF2-40B4-BE49-F238E27FC236}">
                  <a16:creationId xmlns:a16="http://schemas.microsoft.com/office/drawing/2014/main" id="{6A830005-0CD2-BBC8-CBC6-8F8611A7FE64}"/>
                </a:ext>
              </a:extLst>
            </p:cNvPr>
            <p:cNvSpPr/>
            <p:nvPr/>
          </p:nvSpPr>
          <p:spPr>
            <a:xfrm>
              <a:off x="228122" y="243158"/>
              <a:ext cx="1926857" cy="2600129"/>
            </a:xfrm>
            <a:prstGeom prst="snip2SameRect">
              <a:avLst/>
            </a:prstGeom>
            <a:noFill/>
            <a:ln w="38100">
              <a:solidFill>
                <a:srgbClr val="41ABF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59706C4-1AAB-4A39-F7CC-C519D7CF7B2E}"/>
              </a:ext>
            </a:extLst>
          </p:cNvPr>
          <p:cNvSpPr txBox="1"/>
          <p:nvPr/>
        </p:nvSpPr>
        <p:spPr>
          <a:xfrm>
            <a:off x="6798594" y="5442002"/>
            <a:ext cx="187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Comic Sans MS" panose="030F0702030302020204" pitchFamily="66" charset="0"/>
                <a:cs typeface="Mali" panose="00000800000000000000" pitchFamily="2" charset="-34"/>
              </a:rPr>
              <a:t>Agosto/2023</a:t>
            </a:r>
          </a:p>
        </p:txBody>
      </p:sp>
    </p:spTree>
    <p:extLst>
      <p:ext uri="{BB962C8B-B14F-4D97-AF65-F5344CB8AC3E}">
        <p14:creationId xmlns:p14="http://schemas.microsoft.com/office/powerpoint/2010/main" val="3904027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24</Words>
  <Application>Microsoft Office PowerPoint</Application>
  <PresentationFormat>Papel A4 (210 x 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ÉRICA ETIENE SANTOS</dc:creator>
  <cp:lastModifiedBy>ÉRICA ETIENE SANTOS</cp:lastModifiedBy>
  <cp:revision>1</cp:revision>
  <cp:lastPrinted>2023-08-08T17:31:47Z</cp:lastPrinted>
  <dcterms:created xsi:type="dcterms:W3CDTF">2023-08-08T17:25:37Z</dcterms:created>
  <dcterms:modified xsi:type="dcterms:W3CDTF">2023-08-08T17:39:00Z</dcterms:modified>
</cp:coreProperties>
</file>