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086" y="44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ieneprof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04C-79C3-41B9-8130-885F68DD10D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47DB-113E-4F69-A896-08BE89BB33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11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04C-79C3-41B9-8130-885F68DD10D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47DB-113E-4F69-A896-08BE89BB33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87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04C-79C3-41B9-8130-885F68DD10D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47DB-113E-4F69-A896-08BE89BB33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17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04C-79C3-41B9-8130-885F68DD10D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47DB-113E-4F69-A896-08BE89BB33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88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04C-79C3-41B9-8130-885F68DD10D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47DB-113E-4F69-A896-08BE89BB33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80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04C-79C3-41B9-8130-885F68DD10D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47DB-113E-4F69-A896-08BE89BB33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82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04C-79C3-41B9-8130-885F68DD10D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47DB-113E-4F69-A896-08BE89BB33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05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04C-79C3-41B9-8130-885F68DD10D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47DB-113E-4F69-A896-08BE89BB33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22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04C-79C3-41B9-8130-885F68DD10D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47DB-113E-4F69-A896-08BE89BB3334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EE0AD4-3D94-F0ED-24F2-3BAFE8C09709}"/>
              </a:ext>
            </a:extLst>
          </p:cNvPr>
          <p:cNvSpPr txBox="1"/>
          <p:nvPr userDrawn="1"/>
        </p:nvSpPr>
        <p:spPr>
          <a:xfrm>
            <a:off x="2052638" y="6413312"/>
            <a:ext cx="60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KG Begin Again" panose="02000000000000000000" pitchFamily="2" charset="0"/>
              </a:rPr>
              <a:t>Um arquivo produzido por </a:t>
            </a:r>
            <a:r>
              <a:rPr lang="pt-BR" sz="1600" dirty="0">
                <a:latin typeface="KG Begin Again" panose="02000000000000000000" pitchFamily="2" charset="0"/>
                <a:hlinkClick r:id="rId2"/>
              </a:rPr>
              <a:t>WWW.ETIENEPROF.COM</a:t>
            </a:r>
            <a:r>
              <a:rPr lang="pt-BR" sz="1600" dirty="0">
                <a:latin typeface="KG Begin Agai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7821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04C-79C3-41B9-8130-885F68DD10D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47DB-113E-4F69-A896-08BE89BB33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35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04C-79C3-41B9-8130-885F68DD10D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47DB-113E-4F69-A896-08BE89BB33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1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1904C-79C3-41B9-8130-885F68DD10D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247DB-113E-4F69-A896-08BE89BB33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25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12B96DC8-9F80-FD4B-A12F-3A1501F9B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6" y="401908"/>
            <a:ext cx="4680000" cy="6054183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C6882A24-9AC9-71A0-D54C-3C4B2C0A35D9}"/>
              </a:ext>
            </a:extLst>
          </p:cNvPr>
          <p:cNvSpPr txBox="1"/>
          <p:nvPr/>
        </p:nvSpPr>
        <p:spPr>
          <a:xfrm>
            <a:off x="577133" y="5299787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3D25645-EB31-E514-E90C-7E6D1DFBC2CD}"/>
              </a:ext>
            </a:extLst>
          </p:cNvPr>
          <p:cNvSpPr txBox="1"/>
          <p:nvPr/>
        </p:nvSpPr>
        <p:spPr>
          <a:xfrm>
            <a:off x="508683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3D2382FF-5569-342A-F033-3D7F621B4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194" y="401908"/>
            <a:ext cx="4680000" cy="6054183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35AE3AE7-7253-E162-CD79-0B700BBB9317}"/>
              </a:ext>
            </a:extLst>
          </p:cNvPr>
          <p:cNvSpPr txBox="1"/>
          <p:nvPr/>
        </p:nvSpPr>
        <p:spPr>
          <a:xfrm>
            <a:off x="5363521" y="5299787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AC1152B-62CA-7904-C87F-B5B16C726E91}"/>
              </a:ext>
            </a:extLst>
          </p:cNvPr>
          <p:cNvSpPr txBox="1"/>
          <p:nvPr/>
        </p:nvSpPr>
        <p:spPr>
          <a:xfrm>
            <a:off x="5295071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97582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3FE04168-6234-CEEF-59D4-B7C2DAA0A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0" y="401908"/>
            <a:ext cx="4680000" cy="60541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51CC6C5-2131-F215-B5FC-87B1E611F783}"/>
              </a:ext>
            </a:extLst>
          </p:cNvPr>
          <p:cNvSpPr txBox="1"/>
          <p:nvPr/>
        </p:nvSpPr>
        <p:spPr>
          <a:xfrm>
            <a:off x="630327" y="5234471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530AD24-69A3-25FF-6616-A1E27C35D89A}"/>
              </a:ext>
            </a:extLst>
          </p:cNvPr>
          <p:cNvSpPr txBox="1"/>
          <p:nvPr/>
        </p:nvSpPr>
        <p:spPr>
          <a:xfrm>
            <a:off x="56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3386552-3BA3-E5CF-405A-940DAB1CA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01908"/>
            <a:ext cx="4680000" cy="605418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96A3072-FD50-0D68-D9F2-4773AB4059EB}"/>
              </a:ext>
            </a:extLst>
          </p:cNvPr>
          <p:cNvSpPr txBox="1"/>
          <p:nvPr/>
        </p:nvSpPr>
        <p:spPr>
          <a:xfrm>
            <a:off x="5310327" y="5234471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884CB2-8DBE-E226-7C46-E56851EC52DC}"/>
              </a:ext>
            </a:extLst>
          </p:cNvPr>
          <p:cNvSpPr txBox="1"/>
          <p:nvPr/>
        </p:nvSpPr>
        <p:spPr>
          <a:xfrm>
            <a:off x="524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04832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D368660-CE9A-10C7-AE1B-7663191CC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0" y="401908"/>
            <a:ext cx="4680000" cy="60541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F82F14-AF89-C0BA-AF44-87227D9C8DF7}"/>
              </a:ext>
            </a:extLst>
          </p:cNvPr>
          <p:cNvSpPr txBox="1"/>
          <p:nvPr/>
        </p:nvSpPr>
        <p:spPr>
          <a:xfrm>
            <a:off x="630327" y="5218142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4E619E6-3D58-4ACF-CF51-D700047BBFFC}"/>
              </a:ext>
            </a:extLst>
          </p:cNvPr>
          <p:cNvSpPr txBox="1"/>
          <p:nvPr/>
        </p:nvSpPr>
        <p:spPr>
          <a:xfrm>
            <a:off x="56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4515767-1B8D-8D21-8B17-8DAC7C163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50" y="401908"/>
            <a:ext cx="4680000" cy="605418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7C5B04E-8F3E-78AB-5262-23FED05F0566}"/>
              </a:ext>
            </a:extLst>
          </p:cNvPr>
          <p:cNvSpPr txBox="1"/>
          <p:nvPr/>
        </p:nvSpPr>
        <p:spPr>
          <a:xfrm>
            <a:off x="5378777" y="5218142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DD0E4C0-A110-AFC9-AF34-E8B6AFE13CDA}"/>
              </a:ext>
            </a:extLst>
          </p:cNvPr>
          <p:cNvSpPr txBox="1"/>
          <p:nvPr/>
        </p:nvSpPr>
        <p:spPr>
          <a:xfrm>
            <a:off x="531032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92354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D75828B-952C-AA48-3C82-3B1EFAC5C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0" y="445168"/>
            <a:ext cx="4680000" cy="60541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FC5EBC9-08C0-77E9-DA99-07B71F96AC8F}"/>
              </a:ext>
            </a:extLst>
          </p:cNvPr>
          <p:cNvSpPr txBox="1"/>
          <p:nvPr/>
        </p:nvSpPr>
        <p:spPr>
          <a:xfrm>
            <a:off x="630327" y="5299787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2CD26C0-AC35-DD78-07F1-775783ACBD0E}"/>
              </a:ext>
            </a:extLst>
          </p:cNvPr>
          <p:cNvSpPr txBox="1"/>
          <p:nvPr/>
        </p:nvSpPr>
        <p:spPr>
          <a:xfrm>
            <a:off x="56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87A3383-D2A0-49F0-8040-060A48A6A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50" y="445168"/>
            <a:ext cx="4680000" cy="605418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01DFE6A-AAD1-336A-FC33-FC072FEC423B}"/>
              </a:ext>
            </a:extLst>
          </p:cNvPr>
          <p:cNvSpPr txBox="1"/>
          <p:nvPr/>
        </p:nvSpPr>
        <p:spPr>
          <a:xfrm>
            <a:off x="5378777" y="5299787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10C51A7-DA65-D289-19B2-A0ABE774DBB3}"/>
              </a:ext>
            </a:extLst>
          </p:cNvPr>
          <p:cNvSpPr txBox="1"/>
          <p:nvPr/>
        </p:nvSpPr>
        <p:spPr>
          <a:xfrm>
            <a:off x="531032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179985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B191414-8FFE-2C98-9DE0-F5DFB1728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0" y="292768"/>
            <a:ext cx="4680000" cy="605418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28240BF-93A4-21AD-9923-DC0B9C6A8B43}"/>
              </a:ext>
            </a:extLst>
          </p:cNvPr>
          <p:cNvSpPr txBox="1"/>
          <p:nvPr/>
        </p:nvSpPr>
        <p:spPr>
          <a:xfrm>
            <a:off x="630327" y="5299787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F6F171D-C1C6-1E5E-CBBC-594F05A8F7C3}"/>
              </a:ext>
            </a:extLst>
          </p:cNvPr>
          <p:cNvSpPr txBox="1"/>
          <p:nvPr/>
        </p:nvSpPr>
        <p:spPr>
          <a:xfrm>
            <a:off x="56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F84631C-E957-4AD1-7C27-393DBA689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50" y="292768"/>
            <a:ext cx="4680000" cy="605418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007291E-7A6E-5919-297A-119F4D0AB29B}"/>
              </a:ext>
            </a:extLst>
          </p:cNvPr>
          <p:cNvSpPr txBox="1"/>
          <p:nvPr/>
        </p:nvSpPr>
        <p:spPr>
          <a:xfrm>
            <a:off x="5378777" y="5299787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A5A134B-5EE6-1041-320F-7805027CDD07}"/>
              </a:ext>
            </a:extLst>
          </p:cNvPr>
          <p:cNvSpPr txBox="1"/>
          <p:nvPr/>
        </p:nvSpPr>
        <p:spPr>
          <a:xfrm>
            <a:off x="531032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916888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F4C747B-A3D6-9731-84AB-83FD396B1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0" y="304799"/>
            <a:ext cx="4680000" cy="60541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6965527-E064-A3B4-74EB-09458ADFC9B4}"/>
              </a:ext>
            </a:extLst>
          </p:cNvPr>
          <p:cNvSpPr txBox="1"/>
          <p:nvPr/>
        </p:nvSpPr>
        <p:spPr>
          <a:xfrm>
            <a:off x="630327" y="5120168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EC0D954-B16E-B8C3-441D-E4CD4472FD67}"/>
              </a:ext>
            </a:extLst>
          </p:cNvPr>
          <p:cNvSpPr txBox="1"/>
          <p:nvPr/>
        </p:nvSpPr>
        <p:spPr>
          <a:xfrm>
            <a:off x="56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D0AE981-2C78-DCB4-CA56-75D2B8FA9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4799"/>
            <a:ext cx="4680000" cy="605418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F9E5A5-2FAB-9BE7-1C0A-D681F09A5276}"/>
              </a:ext>
            </a:extLst>
          </p:cNvPr>
          <p:cNvSpPr txBox="1"/>
          <p:nvPr/>
        </p:nvSpPr>
        <p:spPr>
          <a:xfrm>
            <a:off x="5310327" y="5120168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B5799A-C4EB-0905-15BB-BDF384E7BAEF}"/>
              </a:ext>
            </a:extLst>
          </p:cNvPr>
          <p:cNvSpPr txBox="1"/>
          <p:nvPr/>
        </p:nvSpPr>
        <p:spPr>
          <a:xfrm>
            <a:off x="524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893264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CFC30FE-E99C-D831-B33E-63B19BE73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0" y="304799"/>
            <a:ext cx="4680000" cy="60541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0EA4AE8-02B2-9189-C6A5-10409F7C01ED}"/>
              </a:ext>
            </a:extLst>
          </p:cNvPr>
          <p:cNvSpPr txBox="1"/>
          <p:nvPr/>
        </p:nvSpPr>
        <p:spPr>
          <a:xfrm>
            <a:off x="630327" y="5087512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047FE21-BFAD-3111-F134-3204E5718EF9}"/>
              </a:ext>
            </a:extLst>
          </p:cNvPr>
          <p:cNvSpPr txBox="1"/>
          <p:nvPr/>
        </p:nvSpPr>
        <p:spPr>
          <a:xfrm>
            <a:off x="56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CAAF35-C66B-9B8D-82AD-FF91E4F05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4799"/>
            <a:ext cx="4680000" cy="605418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A2E6FD4-CF7C-B371-6A30-A7652620CFA5}"/>
              </a:ext>
            </a:extLst>
          </p:cNvPr>
          <p:cNvSpPr txBox="1"/>
          <p:nvPr/>
        </p:nvSpPr>
        <p:spPr>
          <a:xfrm>
            <a:off x="5310327" y="5087512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3E1FB07-D618-F495-5BAC-217EE4137572}"/>
              </a:ext>
            </a:extLst>
          </p:cNvPr>
          <p:cNvSpPr txBox="1"/>
          <p:nvPr/>
        </p:nvSpPr>
        <p:spPr>
          <a:xfrm>
            <a:off x="524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06342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D67AFC0-0FE2-F291-EB66-206B6AE1F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0" y="401908"/>
            <a:ext cx="4680000" cy="60541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F041887-1D10-4D0F-4729-72461951CC7F}"/>
              </a:ext>
            </a:extLst>
          </p:cNvPr>
          <p:cNvSpPr txBox="1"/>
          <p:nvPr/>
        </p:nvSpPr>
        <p:spPr>
          <a:xfrm>
            <a:off x="630327" y="5218142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1010EEF-1A01-6760-6635-268C93F0883C}"/>
              </a:ext>
            </a:extLst>
          </p:cNvPr>
          <p:cNvSpPr txBox="1"/>
          <p:nvPr/>
        </p:nvSpPr>
        <p:spPr>
          <a:xfrm>
            <a:off x="56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7DC3EB-8BC6-9004-5FB9-90931E62D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01908"/>
            <a:ext cx="4680000" cy="605418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49DEEC7-7DC9-8848-1202-2F437E101E7A}"/>
              </a:ext>
            </a:extLst>
          </p:cNvPr>
          <p:cNvSpPr txBox="1"/>
          <p:nvPr/>
        </p:nvSpPr>
        <p:spPr>
          <a:xfrm>
            <a:off x="5310327" y="5218142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D150FEC-2B34-C0E9-E615-3CA444384861}"/>
              </a:ext>
            </a:extLst>
          </p:cNvPr>
          <p:cNvSpPr txBox="1"/>
          <p:nvPr/>
        </p:nvSpPr>
        <p:spPr>
          <a:xfrm>
            <a:off x="524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92041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D464EBF-8A5E-A2A9-1A80-E5C940375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0" y="401908"/>
            <a:ext cx="4680000" cy="60541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B9A0A82-311D-D9EA-FBE4-19667E4076B4}"/>
              </a:ext>
            </a:extLst>
          </p:cNvPr>
          <p:cNvSpPr txBox="1"/>
          <p:nvPr/>
        </p:nvSpPr>
        <p:spPr>
          <a:xfrm>
            <a:off x="630327" y="5234471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AD6691-83D1-2049-905F-F6FB41322DDF}"/>
              </a:ext>
            </a:extLst>
          </p:cNvPr>
          <p:cNvSpPr txBox="1"/>
          <p:nvPr/>
        </p:nvSpPr>
        <p:spPr>
          <a:xfrm>
            <a:off x="56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B0CEF22-E6F3-96D1-F3AB-FC0873864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50" y="401908"/>
            <a:ext cx="4680000" cy="60541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6E2879-2598-9B28-C4D4-75FDC2A950D7}"/>
              </a:ext>
            </a:extLst>
          </p:cNvPr>
          <p:cNvSpPr txBox="1"/>
          <p:nvPr/>
        </p:nvSpPr>
        <p:spPr>
          <a:xfrm>
            <a:off x="5378777" y="5234471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7B0F150-52AC-7D1A-1797-00090BF95876}"/>
              </a:ext>
            </a:extLst>
          </p:cNvPr>
          <p:cNvSpPr txBox="1"/>
          <p:nvPr/>
        </p:nvSpPr>
        <p:spPr>
          <a:xfrm>
            <a:off x="531032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141319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6C6D670-9300-7FB9-B13A-2F9DAF290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0" y="401908"/>
            <a:ext cx="4680000" cy="60541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39C8134-C79D-3428-C4B2-CF5E42581235}"/>
              </a:ext>
            </a:extLst>
          </p:cNvPr>
          <p:cNvSpPr txBox="1"/>
          <p:nvPr/>
        </p:nvSpPr>
        <p:spPr>
          <a:xfrm>
            <a:off x="630327" y="5234471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397188-0B6B-2663-3CDF-61A2F0A23357}"/>
              </a:ext>
            </a:extLst>
          </p:cNvPr>
          <p:cNvSpPr txBox="1"/>
          <p:nvPr/>
        </p:nvSpPr>
        <p:spPr>
          <a:xfrm>
            <a:off x="56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57014FA-83E9-C953-C986-C3522D24D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01908"/>
            <a:ext cx="4680000" cy="60541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8EC4800-178F-B9A9-57BC-37A8624C1E2E}"/>
              </a:ext>
            </a:extLst>
          </p:cNvPr>
          <p:cNvSpPr txBox="1"/>
          <p:nvPr/>
        </p:nvSpPr>
        <p:spPr>
          <a:xfrm>
            <a:off x="5310327" y="5234471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16E295-4DEA-FE57-8E17-634B14C1A257}"/>
              </a:ext>
            </a:extLst>
          </p:cNvPr>
          <p:cNvSpPr txBox="1"/>
          <p:nvPr/>
        </p:nvSpPr>
        <p:spPr>
          <a:xfrm>
            <a:off x="524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8140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991C7205-F1A5-69FD-9C6D-7520F7190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8" y="401908"/>
            <a:ext cx="4680000" cy="60541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04C32B8-A833-35F1-9C69-894AA589A982}"/>
              </a:ext>
            </a:extLst>
          </p:cNvPr>
          <p:cNvSpPr txBox="1"/>
          <p:nvPr/>
        </p:nvSpPr>
        <p:spPr>
          <a:xfrm>
            <a:off x="527315" y="5299787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900FC77-A9A5-1E67-7468-B6269B9901B1}"/>
              </a:ext>
            </a:extLst>
          </p:cNvPr>
          <p:cNvSpPr txBox="1"/>
          <p:nvPr/>
        </p:nvSpPr>
        <p:spPr>
          <a:xfrm>
            <a:off x="458865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D1596360-8AEF-46C3-EEAC-FFB8600DD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012" y="401908"/>
            <a:ext cx="4680000" cy="605418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C72352DE-6BFB-3FD7-1EC3-1553CEB98051}"/>
              </a:ext>
            </a:extLst>
          </p:cNvPr>
          <p:cNvSpPr txBox="1"/>
          <p:nvPr/>
        </p:nvSpPr>
        <p:spPr>
          <a:xfrm>
            <a:off x="5413339" y="5299787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0472BB1-3C16-78B3-B129-20280769C3C6}"/>
              </a:ext>
            </a:extLst>
          </p:cNvPr>
          <p:cNvSpPr txBox="1"/>
          <p:nvPr/>
        </p:nvSpPr>
        <p:spPr>
          <a:xfrm>
            <a:off x="5344889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00859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A69FDD64-003D-0707-B1C6-36E3B9EA5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8" y="401908"/>
            <a:ext cx="4680000" cy="60541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16DFE9F-420D-B0F4-5FE8-602901EFE0FE}"/>
              </a:ext>
            </a:extLst>
          </p:cNvPr>
          <p:cNvSpPr txBox="1"/>
          <p:nvPr/>
        </p:nvSpPr>
        <p:spPr>
          <a:xfrm>
            <a:off x="527315" y="5299787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995F02E-9279-E789-0214-DDB27032B05D}"/>
              </a:ext>
            </a:extLst>
          </p:cNvPr>
          <p:cNvSpPr txBox="1"/>
          <p:nvPr/>
        </p:nvSpPr>
        <p:spPr>
          <a:xfrm>
            <a:off x="458865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17F9429D-1C74-219C-E9C7-0E732608F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438" y="401908"/>
            <a:ext cx="4680000" cy="6054183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7E0F1D1C-0B77-E2B0-9C05-912CA229F9AB}"/>
              </a:ext>
            </a:extLst>
          </p:cNvPr>
          <p:cNvSpPr txBox="1"/>
          <p:nvPr/>
        </p:nvSpPr>
        <p:spPr>
          <a:xfrm>
            <a:off x="5275765" y="5299787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BE4853A-5A35-ABCB-5719-5FB33AA33A39}"/>
              </a:ext>
            </a:extLst>
          </p:cNvPr>
          <p:cNvSpPr txBox="1"/>
          <p:nvPr/>
        </p:nvSpPr>
        <p:spPr>
          <a:xfrm>
            <a:off x="5207315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2823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2D140F94-BC57-D0DF-C3A3-DE48B44F6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4" y="457200"/>
            <a:ext cx="4680000" cy="6054183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868336E9-7010-81BF-1135-8CCABD95C732}"/>
              </a:ext>
            </a:extLst>
          </p:cNvPr>
          <p:cNvSpPr txBox="1"/>
          <p:nvPr/>
        </p:nvSpPr>
        <p:spPr>
          <a:xfrm>
            <a:off x="473791" y="5299787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DAA3631-08A8-482F-5630-FC5777A914CA}"/>
              </a:ext>
            </a:extLst>
          </p:cNvPr>
          <p:cNvSpPr txBox="1"/>
          <p:nvPr/>
        </p:nvSpPr>
        <p:spPr>
          <a:xfrm>
            <a:off x="405341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C7E6F506-D71D-1BED-8701-4B9DDD640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659" y="457200"/>
            <a:ext cx="4680000" cy="605418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67C8F209-8466-57C0-1593-5CCB420FF932}"/>
              </a:ext>
            </a:extLst>
          </p:cNvPr>
          <p:cNvSpPr txBox="1"/>
          <p:nvPr/>
        </p:nvSpPr>
        <p:spPr>
          <a:xfrm>
            <a:off x="5177986" y="5299787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FEF16B6-3E03-1558-2AAE-707915EF7460}"/>
              </a:ext>
            </a:extLst>
          </p:cNvPr>
          <p:cNvSpPr txBox="1"/>
          <p:nvPr/>
        </p:nvSpPr>
        <p:spPr>
          <a:xfrm>
            <a:off x="5109536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90657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A3D2B9E4-2FB5-48E9-2D44-1D844508A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0" y="609599"/>
            <a:ext cx="4680000" cy="60541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181B330-AD22-9A7F-2D92-AEFFAC256DF4}"/>
              </a:ext>
            </a:extLst>
          </p:cNvPr>
          <p:cNvSpPr txBox="1"/>
          <p:nvPr/>
        </p:nvSpPr>
        <p:spPr>
          <a:xfrm>
            <a:off x="630327" y="5463073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EAEC197-A423-CB79-F354-D1368926E677}"/>
              </a:ext>
            </a:extLst>
          </p:cNvPr>
          <p:cNvSpPr txBox="1"/>
          <p:nvPr/>
        </p:nvSpPr>
        <p:spPr>
          <a:xfrm>
            <a:off x="561877" y="982835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C37C1059-C2DC-6CDF-5600-81081B735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609599"/>
            <a:ext cx="4680000" cy="6054183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B0FBF34C-943F-C340-E695-C3AD3000AF40}"/>
              </a:ext>
            </a:extLst>
          </p:cNvPr>
          <p:cNvSpPr txBox="1"/>
          <p:nvPr/>
        </p:nvSpPr>
        <p:spPr>
          <a:xfrm>
            <a:off x="5310327" y="5463073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5A2084A-B06A-4789-4FBE-3C18368F0E78}"/>
              </a:ext>
            </a:extLst>
          </p:cNvPr>
          <p:cNvSpPr txBox="1"/>
          <p:nvPr/>
        </p:nvSpPr>
        <p:spPr>
          <a:xfrm>
            <a:off x="5241877" y="982835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04444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F7555BEC-FE5C-1EEC-9936-AEDF5EA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0" y="457200"/>
            <a:ext cx="4680000" cy="60541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212CA96-9B9B-00BA-B55C-B341650F479C}"/>
              </a:ext>
            </a:extLst>
          </p:cNvPr>
          <p:cNvSpPr txBox="1"/>
          <p:nvPr/>
        </p:nvSpPr>
        <p:spPr>
          <a:xfrm>
            <a:off x="630327" y="5299787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B900C67-30C1-8974-2E4F-6BBC1A692474}"/>
              </a:ext>
            </a:extLst>
          </p:cNvPr>
          <p:cNvSpPr txBox="1"/>
          <p:nvPr/>
        </p:nvSpPr>
        <p:spPr>
          <a:xfrm>
            <a:off x="56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7239285F-CF96-98E2-3261-F98F58562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50" y="457200"/>
            <a:ext cx="4680000" cy="6054183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4B361A3C-551F-D8D4-6093-900FC6E61360}"/>
              </a:ext>
            </a:extLst>
          </p:cNvPr>
          <p:cNvSpPr txBox="1"/>
          <p:nvPr/>
        </p:nvSpPr>
        <p:spPr>
          <a:xfrm>
            <a:off x="5378777" y="5299787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27FFF55-9F70-9282-26B8-EAE9113D4509}"/>
              </a:ext>
            </a:extLst>
          </p:cNvPr>
          <p:cNvSpPr txBox="1"/>
          <p:nvPr/>
        </p:nvSpPr>
        <p:spPr>
          <a:xfrm>
            <a:off x="531032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3833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3554E60-91CB-9382-C357-8D5F625A7C45}"/>
              </a:ext>
            </a:extLst>
          </p:cNvPr>
          <p:cNvGrpSpPr/>
          <p:nvPr/>
        </p:nvGrpSpPr>
        <p:grpSpPr>
          <a:xfrm>
            <a:off x="273000" y="410226"/>
            <a:ext cx="4680000" cy="6037548"/>
            <a:chOff x="127730" y="2840308"/>
            <a:chExt cx="6602540" cy="6383309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3BFFB33C-EB7C-E2BD-8C0A-CA0CC107E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730" y="2840308"/>
              <a:ext cx="6602540" cy="6383309"/>
            </a:xfrm>
            <a:prstGeom prst="rect">
              <a:avLst/>
            </a:prstGeom>
          </p:spPr>
        </p:pic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C1D48CEA-BF60-5B58-8427-E9332C407E40}"/>
                </a:ext>
              </a:extLst>
            </p:cNvPr>
            <p:cNvSpPr/>
            <p:nvPr/>
          </p:nvSpPr>
          <p:spPr>
            <a:xfrm>
              <a:off x="797560" y="7233920"/>
              <a:ext cx="5262880" cy="1259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F6972DA-3F72-FDAE-5798-A2506EF8E96A}"/>
              </a:ext>
            </a:extLst>
          </p:cNvPr>
          <p:cNvGrpSpPr/>
          <p:nvPr/>
        </p:nvGrpSpPr>
        <p:grpSpPr>
          <a:xfrm>
            <a:off x="4953000" y="465517"/>
            <a:ext cx="4680000" cy="6037548"/>
            <a:chOff x="127730" y="2840308"/>
            <a:chExt cx="6602540" cy="6383309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B2C4A982-76D9-C039-87DF-D819FA4ED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730" y="2840308"/>
              <a:ext cx="6602540" cy="6383309"/>
            </a:xfrm>
            <a:prstGeom prst="rect">
              <a:avLst/>
            </a:prstGeom>
          </p:spPr>
        </p:pic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70C6E19C-0FE7-B296-554F-3543E1598927}"/>
                </a:ext>
              </a:extLst>
            </p:cNvPr>
            <p:cNvSpPr/>
            <p:nvPr/>
          </p:nvSpPr>
          <p:spPr>
            <a:xfrm>
              <a:off x="797560" y="7233920"/>
              <a:ext cx="5262880" cy="1259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FEFA75-24EA-A7C4-3910-AB6D8A3FF388}"/>
              </a:ext>
            </a:extLst>
          </p:cNvPr>
          <p:cNvSpPr txBox="1"/>
          <p:nvPr/>
        </p:nvSpPr>
        <p:spPr>
          <a:xfrm>
            <a:off x="630327" y="5103841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013183E-AABC-D472-2E95-7BA65B637AE3}"/>
              </a:ext>
            </a:extLst>
          </p:cNvPr>
          <p:cNvSpPr txBox="1"/>
          <p:nvPr/>
        </p:nvSpPr>
        <p:spPr>
          <a:xfrm>
            <a:off x="56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4804D36-2172-FBC8-01FA-5B3C8749DDA8}"/>
              </a:ext>
            </a:extLst>
          </p:cNvPr>
          <p:cNvSpPr txBox="1"/>
          <p:nvPr/>
        </p:nvSpPr>
        <p:spPr>
          <a:xfrm>
            <a:off x="5310327" y="5191050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E8B7BAC-FB43-828F-158A-556FFF16EDCC}"/>
              </a:ext>
            </a:extLst>
          </p:cNvPr>
          <p:cNvSpPr txBox="1"/>
          <p:nvPr/>
        </p:nvSpPr>
        <p:spPr>
          <a:xfrm>
            <a:off x="5241877" y="906758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44083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7F97664F-74AE-1799-0F9A-823DD3C79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0" y="477253"/>
            <a:ext cx="4680000" cy="60541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811B524-26E4-6688-E3AE-2D20A47F22A8}"/>
              </a:ext>
            </a:extLst>
          </p:cNvPr>
          <p:cNvSpPr txBox="1"/>
          <p:nvPr/>
        </p:nvSpPr>
        <p:spPr>
          <a:xfrm>
            <a:off x="630327" y="5185484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77CAFA8-00A0-1BC7-DB9D-9B38F98B169F}"/>
              </a:ext>
            </a:extLst>
          </p:cNvPr>
          <p:cNvSpPr txBox="1"/>
          <p:nvPr/>
        </p:nvSpPr>
        <p:spPr>
          <a:xfrm>
            <a:off x="56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89509FA3-DDB9-A062-D1A6-15A2CFD58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50" y="477253"/>
            <a:ext cx="4680000" cy="6054183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71FE15FE-7A3C-C50B-E800-BBB9CADACA49}"/>
              </a:ext>
            </a:extLst>
          </p:cNvPr>
          <p:cNvSpPr txBox="1"/>
          <p:nvPr/>
        </p:nvSpPr>
        <p:spPr>
          <a:xfrm>
            <a:off x="5378777" y="5185484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1529716-1727-B70E-E582-1F480D155191}"/>
              </a:ext>
            </a:extLst>
          </p:cNvPr>
          <p:cNvSpPr txBox="1"/>
          <p:nvPr/>
        </p:nvSpPr>
        <p:spPr>
          <a:xfrm>
            <a:off x="531032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7251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123422B6-DCAA-8DD2-1A30-8EEF6A5FB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0" y="457199"/>
            <a:ext cx="4680000" cy="60541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6170263-E5C4-65E5-E227-5A9EE66DA6D5}"/>
              </a:ext>
            </a:extLst>
          </p:cNvPr>
          <p:cNvSpPr txBox="1"/>
          <p:nvPr/>
        </p:nvSpPr>
        <p:spPr>
          <a:xfrm>
            <a:off x="630327" y="5234471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0C2EE50-E3F8-ECC1-7327-2DAD17A596D9}"/>
              </a:ext>
            </a:extLst>
          </p:cNvPr>
          <p:cNvSpPr txBox="1"/>
          <p:nvPr/>
        </p:nvSpPr>
        <p:spPr>
          <a:xfrm>
            <a:off x="56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A51D2BC-5A43-3BE8-8B74-BB5868047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57199"/>
            <a:ext cx="4680000" cy="605418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446538-9CB6-C444-AE56-DCB2176D7FCE}"/>
              </a:ext>
            </a:extLst>
          </p:cNvPr>
          <p:cNvSpPr txBox="1"/>
          <p:nvPr/>
        </p:nvSpPr>
        <p:spPr>
          <a:xfrm>
            <a:off x="5310327" y="5234471"/>
            <a:ext cx="39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Nome:__________________________________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Turma: ______________	       Turno: ______</a:t>
            </a: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Professora:_____________                    Ano: 2024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CE26D8D-69A2-7D6B-B871-5526FDB8274A}"/>
              </a:ext>
            </a:extLst>
          </p:cNvPr>
          <p:cNvSpPr txBox="1"/>
          <p:nvPr/>
        </p:nvSpPr>
        <p:spPr>
          <a:xfrm>
            <a:off x="5241877" y="819549"/>
            <a:ext cx="41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437963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</TotalTime>
  <Words>612</Words>
  <Application>Microsoft Office PowerPoint</Application>
  <PresentationFormat>Papel A4 (210 x 297 mm)</PresentationFormat>
  <Paragraphs>144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KG Begin Again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ÉRICA ETIENE SANTOS</dc:creator>
  <cp:lastModifiedBy>ÉRICA ETIENE SANTOS</cp:lastModifiedBy>
  <cp:revision>1</cp:revision>
  <dcterms:created xsi:type="dcterms:W3CDTF">2024-01-16T01:54:21Z</dcterms:created>
  <dcterms:modified xsi:type="dcterms:W3CDTF">2024-01-16T02:15:58Z</dcterms:modified>
</cp:coreProperties>
</file>