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7" r:id="rId4"/>
    <p:sldId id="258" r:id="rId5"/>
    <p:sldId id="259" r:id="rId6"/>
    <p:sldId id="265" r:id="rId7"/>
    <p:sldId id="266" r:id="rId8"/>
    <p:sldId id="260" r:id="rId9"/>
    <p:sldId id="261" r:id="rId10"/>
    <p:sldId id="263" r:id="rId11"/>
    <p:sldId id="264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47" d="100"/>
          <a:sy n="47" d="100"/>
        </p:scale>
        <p:origin x="2322" y="60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7C93-6220-4C09-A7ED-CBC3D0208E54}" type="datetimeFigureOut">
              <a:rPr lang="pt-BR" smtClean="0"/>
              <a:t>15/01/2024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024C3-5B83-46DD-8114-9198A96D17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5802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7C93-6220-4C09-A7ED-CBC3D0208E54}" type="datetimeFigureOut">
              <a:rPr lang="pt-BR" smtClean="0"/>
              <a:t>15/01/2024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024C3-5B83-46DD-8114-9198A96D17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4194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7C93-6220-4C09-A7ED-CBC3D0208E54}" type="datetimeFigureOut">
              <a:rPr lang="pt-BR" smtClean="0"/>
              <a:t>15/01/2024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024C3-5B83-46DD-8114-9198A96D17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2293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7C93-6220-4C09-A7ED-CBC3D0208E54}" type="datetimeFigureOut">
              <a:rPr lang="pt-BR" smtClean="0"/>
              <a:t>15/01/2024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024C3-5B83-46DD-8114-9198A96D17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7088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7C93-6220-4C09-A7ED-CBC3D0208E54}" type="datetimeFigureOut">
              <a:rPr lang="pt-BR" smtClean="0"/>
              <a:t>15/01/2024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024C3-5B83-46DD-8114-9198A96D17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1101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7C93-6220-4C09-A7ED-CBC3D0208E54}" type="datetimeFigureOut">
              <a:rPr lang="pt-BR" smtClean="0"/>
              <a:t>15/01/2024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024C3-5B83-46DD-8114-9198A96D17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7523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7C93-6220-4C09-A7ED-CBC3D0208E54}" type="datetimeFigureOut">
              <a:rPr lang="pt-BR" smtClean="0"/>
              <a:t>15/01/2024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024C3-5B83-46DD-8114-9198A96D17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9571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7C93-6220-4C09-A7ED-CBC3D0208E54}" type="datetimeFigureOut">
              <a:rPr lang="pt-BR" smtClean="0"/>
              <a:t>15/01/2024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024C3-5B83-46DD-8114-9198A96D17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4805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7C93-6220-4C09-A7ED-CBC3D0208E54}" type="datetimeFigureOut">
              <a:rPr lang="pt-BR" smtClean="0"/>
              <a:t>15/01/2024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024C3-5B83-46DD-8114-9198A96D17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9052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7C93-6220-4C09-A7ED-CBC3D0208E54}" type="datetimeFigureOut">
              <a:rPr lang="pt-BR" smtClean="0"/>
              <a:t>15/01/2024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024C3-5B83-46DD-8114-9198A96D17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9164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7C93-6220-4C09-A7ED-CBC3D0208E54}" type="datetimeFigureOut">
              <a:rPr lang="pt-BR" smtClean="0"/>
              <a:t>15/01/2024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024C3-5B83-46DD-8114-9198A96D17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4893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797C93-6220-4C09-A7ED-CBC3D0208E54}" type="datetimeFigureOut">
              <a:rPr lang="pt-BR" smtClean="0"/>
              <a:t>15/01/2024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3024C3-5B83-46DD-8114-9198A96D17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6176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>
            <a:extLst>
              <a:ext uri="{FF2B5EF4-FFF2-40B4-BE49-F238E27FC236}">
                <a16:creationId xmlns:a16="http://schemas.microsoft.com/office/drawing/2014/main" id="{6B43531B-1441-ABBA-5E03-0C22F899D3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30" y="682382"/>
            <a:ext cx="6602540" cy="8541236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D9A94DCE-A0E3-74EC-16F4-88EA8A8896A4}"/>
              </a:ext>
            </a:extLst>
          </p:cNvPr>
          <p:cNvSpPr txBox="1"/>
          <p:nvPr/>
        </p:nvSpPr>
        <p:spPr>
          <a:xfrm>
            <a:off x="797560" y="7422495"/>
            <a:ext cx="5262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latin typeface="Comic Sans MS" panose="030F0702030302020204" pitchFamily="66" charset="0"/>
              </a:rPr>
              <a:t>Nome:______________________________</a:t>
            </a:r>
          </a:p>
          <a:p>
            <a:pPr algn="just"/>
            <a:r>
              <a:rPr lang="pt-BR" dirty="0">
                <a:latin typeface="Comic Sans MS" panose="030F0702030302020204" pitchFamily="66" charset="0"/>
              </a:rPr>
              <a:t>Turma: _____________		  Turno: ______</a:t>
            </a:r>
          </a:p>
          <a:p>
            <a:pPr algn="just"/>
            <a:r>
              <a:rPr lang="pt-BR" dirty="0">
                <a:latin typeface="Comic Sans MS" panose="030F0702030302020204" pitchFamily="66" charset="0"/>
              </a:rPr>
              <a:t>Professora:_____________           Ano: 2024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B1A7569-4A57-DD32-D699-8FA6322AE35D}"/>
              </a:ext>
            </a:extLst>
          </p:cNvPr>
          <p:cNvSpPr txBox="1"/>
          <p:nvPr/>
        </p:nvSpPr>
        <p:spPr>
          <a:xfrm>
            <a:off x="797560" y="1146120"/>
            <a:ext cx="5262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>
                <a:latin typeface="Comic Sans MS" panose="030F0702030302020204" pitchFamily="66" charset="0"/>
              </a:rPr>
              <a:t>ESCOLA:_________________________________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22266401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A03BFDB-EF03-0299-A0C0-A125F9BB38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30" y="682382"/>
            <a:ext cx="6602540" cy="8541236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01419F8A-8505-01EB-CDA3-B96ED2911884}"/>
              </a:ext>
            </a:extLst>
          </p:cNvPr>
          <p:cNvSpPr txBox="1"/>
          <p:nvPr/>
        </p:nvSpPr>
        <p:spPr>
          <a:xfrm>
            <a:off x="797560" y="7422495"/>
            <a:ext cx="5262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latin typeface="Comic Sans MS" panose="030F0702030302020204" pitchFamily="66" charset="0"/>
              </a:rPr>
              <a:t>Nome:______________________________</a:t>
            </a:r>
          </a:p>
          <a:p>
            <a:pPr algn="just"/>
            <a:r>
              <a:rPr lang="pt-BR" dirty="0">
                <a:latin typeface="Comic Sans MS" panose="030F0702030302020204" pitchFamily="66" charset="0"/>
              </a:rPr>
              <a:t>Turma: _____________		  Turno: ______</a:t>
            </a:r>
          </a:p>
          <a:p>
            <a:pPr algn="just"/>
            <a:r>
              <a:rPr lang="pt-BR" dirty="0">
                <a:latin typeface="Comic Sans MS" panose="030F0702030302020204" pitchFamily="66" charset="0"/>
              </a:rPr>
              <a:t>Professora:_____________           Ano: 2024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8D40D6D-C37B-C28C-B365-B2B83118B15C}"/>
              </a:ext>
            </a:extLst>
          </p:cNvPr>
          <p:cNvSpPr txBox="1"/>
          <p:nvPr/>
        </p:nvSpPr>
        <p:spPr>
          <a:xfrm>
            <a:off x="797560" y="1146120"/>
            <a:ext cx="5262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>
                <a:latin typeface="Comic Sans MS" panose="030F0702030302020204" pitchFamily="66" charset="0"/>
              </a:rPr>
              <a:t>ESCOLA:_________________________________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40807283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E1BEC19-28CB-7273-8BFB-178076A684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30" y="682382"/>
            <a:ext cx="6602540" cy="8541236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7B628864-431A-1050-4065-E4BDB1744CD2}"/>
              </a:ext>
            </a:extLst>
          </p:cNvPr>
          <p:cNvSpPr txBox="1"/>
          <p:nvPr/>
        </p:nvSpPr>
        <p:spPr>
          <a:xfrm>
            <a:off x="797560" y="7422495"/>
            <a:ext cx="5262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latin typeface="Comic Sans MS" panose="030F0702030302020204" pitchFamily="66" charset="0"/>
              </a:rPr>
              <a:t>Nome:______________________________</a:t>
            </a:r>
          </a:p>
          <a:p>
            <a:pPr algn="just"/>
            <a:r>
              <a:rPr lang="pt-BR" dirty="0">
                <a:latin typeface="Comic Sans MS" panose="030F0702030302020204" pitchFamily="66" charset="0"/>
              </a:rPr>
              <a:t>Turma: _____________		  Turno: ______</a:t>
            </a:r>
          </a:p>
          <a:p>
            <a:pPr algn="just"/>
            <a:r>
              <a:rPr lang="pt-BR" dirty="0">
                <a:latin typeface="Comic Sans MS" panose="030F0702030302020204" pitchFamily="66" charset="0"/>
              </a:rPr>
              <a:t>Professora:_____________           Ano: 2024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2A30E3E-E638-45B4-59AF-C21D123D849F}"/>
              </a:ext>
            </a:extLst>
          </p:cNvPr>
          <p:cNvSpPr txBox="1"/>
          <p:nvPr/>
        </p:nvSpPr>
        <p:spPr>
          <a:xfrm>
            <a:off x="797560" y="1146120"/>
            <a:ext cx="5262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>
                <a:latin typeface="Comic Sans MS" panose="030F0702030302020204" pitchFamily="66" charset="0"/>
              </a:rPr>
              <a:t>ESCOLA:_________________________________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3887124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>
            <a:extLst>
              <a:ext uri="{FF2B5EF4-FFF2-40B4-BE49-F238E27FC236}">
                <a16:creationId xmlns:a16="http://schemas.microsoft.com/office/drawing/2014/main" id="{C3567A65-35A2-E63A-5DC6-461BD471A3FC}"/>
              </a:ext>
            </a:extLst>
          </p:cNvPr>
          <p:cNvSpPr txBox="1"/>
          <p:nvPr/>
        </p:nvSpPr>
        <p:spPr>
          <a:xfrm>
            <a:off x="797560" y="1146120"/>
            <a:ext cx="5262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ESCOLA: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53283EEC-2D1F-E765-1C73-5D1799C88F7D}"/>
              </a:ext>
            </a:extLst>
          </p:cNvPr>
          <p:cNvGrpSpPr/>
          <p:nvPr/>
        </p:nvGrpSpPr>
        <p:grpSpPr>
          <a:xfrm>
            <a:off x="127730" y="682382"/>
            <a:ext cx="6602540" cy="8541236"/>
            <a:chOff x="127730" y="682382"/>
            <a:chExt cx="6602540" cy="8541236"/>
          </a:xfrm>
        </p:grpSpPr>
        <p:pic>
          <p:nvPicPr>
            <p:cNvPr id="3" name="Imagem 2">
              <a:extLst>
                <a:ext uri="{FF2B5EF4-FFF2-40B4-BE49-F238E27FC236}">
                  <a16:creationId xmlns:a16="http://schemas.microsoft.com/office/drawing/2014/main" id="{827FC248-30FB-F4DA-A711-FF1D178B56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730" y="682382"/>
              <a:ext cx="6602540" cy="8541236"/>
            </a:xfrm>
            <a:prstGeom prst="rect">
              <a:avLst/>
            </a:prstGeom>
          </p:spPr>
        </p:pic>
        <p:sp>
          <p:nvSpPr>
            <p:cNvPr id="2" name="Retângulo 1">
              <a:extLst>
                <a:ext uri="{FF2B5EF4-FFF2-40B4-BE49-F238E27FC236}">
                  <a16:creationId xmlns:a16="http://schemas.microsoft.com/office/drawing/2014/main" id="{CD3D0029-2F38-872B-B380-CADA0832E2AB}"/>
                </a:ext>
              </a:extLst>
            </p:cNvPr>
            <p:cNvSpPr/>
            <p:nvPr/>
          </p:nvSpPr>
          <p:spPr>
            <a:xfrm>
              <a:off x="797560" y="7233920"/>
              <a:ext cx="5262880" cy="12598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5" name="CaixaDeTexto 4">
            <a:extLst>
              <a:ext uri="{FF2B5EF4-FFF2-40B4-BE49-F238E27FC236}">
                <a16:creationId xmlns:a16="http://schemas.microsoft.com/office/drawing/2014/main" id="{A346BEC2-BEF9-0C8F-C9E4-1E2161F1C0B5}"/>
              </a:ext>
            </a:extLst>
          </p:cNvPr>
          <p:cNvSpPr txBox="1"/>
          <p:nvPr/>
        </p:nvSpPr>
        <p:spPr>
          <a:xfrm>
            <a:off x="797560" y="7422495"/>
            <a:ext cx="5262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latin typeface="Comic Sans MS" panose="030F0702030302020204" pitchFamily="66" charset="0"/>
              </a:rPr>
              <a:t>Nome:______________________________</a:t>
            </a:r>
          </a:p>
          <a:p>
            <a:pPr algn="just"/>
            <a:r>
              <a:rPr lang="pt-BR" dirty="0">
                <a:latin typeface="Comic Sans MS" panose="030F0702030302020204" pitchFamily="66" charset="0"/>
              </a:rPr>
              <a:t>Turma: _____________		  Turno: ______</a:t>
            </a:r>
          </a:p>
          <a:p>
            <a:pPr algn="just"/>
            <a:r>
              <a:rPr lang="pt-BR" dirty="0">
                <a:latin typeface="Comic Sans MS" panose="030F0702030302020204" pitchFamily="66" charset="0"/>
              </a:rPr>
              <a:t>Professora:_____________           Ano: 2024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D88A31D-78C7-EE6B-DBB4-511B45356CDE}"/>
              </a:ext>
            </a:extLst>
          </p:cNvPr>
          <p:cNvSpPr txBox="1"/>
          <p:nvPr/>
        </p:nvSpPr>
        <p:spPr>
          <a:xfrm>
            <a:off x="797560" y="1146120"/>
            <a:ext cx="5262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>
                <a:latin typeface="Comic Sans MS" panose="030F0702030302020204" pitchFamily="66" charset="0"/>
              </a:rPr>
              <a:t>ESCOLA:_________________________________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32839196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EAD2550-A6ED-C556-0FDD-7B80A41ACD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30" y="682382"/>
            <a:ext cx="6602540" cy="8541236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72CBCC75-3149-A070-8F0C-9173024F8780}"/>
              </a:ext>
            </a:extLst>
          </p:cNvPr>
          <p:cNvSpPr txBox="1"/>
          <p:nvPr/>
        </p:nvSpPr>
        <p:spPr>
          <a:xfrm>
            <a:off x="797560" y="7422495"/>
            <a:ext cx="5262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latin typeface="Comic Sans MS" panose="030F0702030302020204" pitchFamily="66" charset="0"/>
              </a:rPr>
              <a:t>Nome:______________________________</a:t>
            </a:r>
          </a:p>
          <a:p>
            <a:pPr algn="just"/>
            <a:r>
              <a:rPr lang="pt-BR" dirty="0">
                <a:latin typeface="Comic Sans MS" panose="030F0702030302020204" pitchFamily="66" charset="0"/>
              </a:rPr>
              <a:t>Turma: _____________		  Turno: ______</a:t>
            </a:r>
          </a:p>
          <a:p>
            <a:pPr algn="just"/>
            <a:r>
              <a:rPr lang="pt-BR" dirty="0">
                <a:latin typeface="Comic Sans MS" panose="030F0702030302020204" pitchFamily="66" charset="0"/>
              </a:rPr>
              <a:t>Professora:_____________           Ano: 2024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CA6479C-6C4C-4A87-368F-D575A0A3121E}"/>
              </a:ext>
            </a:extLst>
          </p:cNvPr>
          <p:cNvSpPr txBox="1"/>
          <p:nvPr/>
        </p:nvSpPr>
        <p:spPr>
          <a:xfrm>
            <a:off x="797560" y="1146120"/>
            <a:ext cx="5262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>
                <a:latin typeface="Comic Sans MS" panose="030F0702030302020204" pitchFamily="66" charset="0"/>
              </a:rPr>
              <a:t>ESCOLA:_________________________________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33947164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>
            <a:extLst>
              <a:ext uri="{FF2B5EF4-FFF2-40B4-BE49-F238E27FC236}">
                <a16:creationId xmlns:a16="http://schemas.microsoft.com/office/drawing/2014/main" id="{4EAC64FC-901B-F2AE-F099-99CEFF0D58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30" y="682382"/>
            <a:ext cx="6602540" cy="8541236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F1C61944-1354-A848-9712-96A6C787139D}"/>
              </a:ext>
            </a:extLst>
          </p:cNvPr>
          <p:cNvSpPr txBox="1"/>
          <p:nvPr/>
        </p:nvSpPr>
        <p:spPr>
          <a:xfrm>
            <a:off x="797560" y="7422495"/>
            <a:ext cx="5262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latin typeface="Comic Sans MS" panose="030F0702030302020204" pitchFamily="66" charset="0"/>
              </a:rPr>
              <a:t>Nome:______________________________</a:t>
            </a:r>
          </a:p>
          <a:p>
            <a:pPr algn="just"/>
            <a:r>
              <a:rPr lang="pt-BR" dirty="0">
                <a:latin typeface="Comic Sans MS" panose="030F0702030302020204" pitchFamily="66" charset="0"/>
              </a:rPr>
              <a:t>Turma: _____________		  Turno: ______</a:t>
            </a:r>
          </a:p>
          <a:p>
            <a:pPr algn="just"/>
            <a:r>
              <a:rPr lang="pt-BR" dirty="0">
                <a:latin typeface="Comic Sans MS" panose="030F0702030302020204" pitchFamily="66" charset="0"/>
              </a:rPr>
              <a:t>Professora:_____________           Ano: 2024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232B1AB-FF58-C3FE-1258-9B18D005DC84}"/>
              </a:ext>
            </a:extLst>
          </p:cNvPr>
          <p:cNvSpPr txBox="1"/>
          <p:nvPr/>
        </p:nvSpPr>
        <p:spPr>
          <a:xfrm>
            <a:off x="797560" y="1146120"/>
            <a:ext cx="5262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>
                <a:latin typeface="Comic Sans MS" panose="030F0702030302020204" pitchFamily="66" charset="0"/>
              </a:rPr>
              <a:t>ESCOLA:_________________________________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21588440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096D415-ED7F-351C-A280-2B1D8A31F8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30" y="682382"/>
            <a:ext cx="6602540" cy="8541236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64E61004-7C3B-C721-0F9F-BA3EEAEC0A9F}"/>
              </a:ext>
            </a:extLst>
          </p:cNvPr>
          <p:cNvSpPr txBox="1"/>
          <p:nvPr/>
        </p:nvSpPr>
        <p:spPr>
          <a:xfrm>
            <a:off x="797560" y="7422495"/>
            <a:ext cx="5262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latin typeface="Comic Sans MS" panose="030F0702030302020204" pitchFamily="66" charset="0"/>
              </a:rPr>
              <a:t>Nome:______________________________</a:t>
            </a:r>
          </a:p>
          <a:p>
            <a:pPr algn="just"/>
            <a:r>
              <a:rPr lang="pt-BR" dirty="0">
                <a:latin typeface="Comic Sans MS" panose="030F0702030302020204" pitchFamily="66" charset="0"/>
              </a:rPr>
              <a:t>Turma: _____________		  Turno: ______</a:t>
            </a:r>
          </a:p>
          <a:p>
            <a:pPr algn="just"/>
            <a:r>
              <a:rPr lang="pt-BR" dirty="0">
                <a:latin typeface="Comic Sans MS" panose="030F0702030302020204" pitchFamily="66" charset="0"/>
              </a:rPr>
              <a:t>Professora:_____________           Ano: 2024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A75DDC6D-DD0C-2DFC-B2D0-C82A6DC34655}"/>
              </a:ext>
            </a:extLst>
          </p:cNvPr>
          <p:cNvSpPr txBox="1"/>
          <p:nvPr/>
        </p:nvSpPr>
        <p:spPr>
          <a:xfrm>
            <a:off x="797560" y="1146120"/>
            <a:ext cx="5262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>
                <a:latin typeface="Comic Sans MS" panose="030F0702030302020204" pitchFamily="66" charset="0"/>
              </a:rPr>
              <a:t>ESCOLA:_________________________________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8169663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5FB0466-ECC0-E67A-B34D-58645923FA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30" y="682382"/>
            <a:ext cx="6602540" cy="8541236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91667F00-63C7-9323-7DB8-2EB60EF706C1}"/>
              </a:ext>
            </a:extLst>
          </p:cNvPr>
          <p:cNvSpPr txBox="1"/>
          <p:nvPr/>
        </p:nvSpPr>
        <p:spPr>
          <a:xfrm>
            <a:off x="797560" y="7422495"/>
            <a:ext cx="5262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latin typeface="Comic Sans MS" panose="030F0702030302020204" pitchFamily="66" charset="0"/>
              </a:rPr>
              <a:t>Nome:______________________________</a:t>
            </a:r>
          </a:p>
          <a:p>
            <a:pPr algn="just"/>
            <a:r>
              <a:rPr lang="pt-BR" dirty="0">
                <a:latin typeface="Comic Sans MS" panose="030F0702030302020204" pitchFamily="66" charset="0"/>
              </a:rPr>
              <a:t>Turma: _____________		  Turno: ______</a:t>
            </a:r>
          </a:p>
          <a:p>
            <a:pPr algn="just"/>
            <a:r>
              <a:rPr lang="pt-BR" dirty="0">
                <a:latin typeface="Comic Sans MS" panose="030F0702030302020204" pitchFamily="66" charset="0"/>
              </a:rPr>
              <a:t>Professora:_____________           Ano: 2024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147E3B6-1EDD-56A8-5BFA-1893DE5A340E}"/>
              </a:ext>
            </a:extLst>
          </p:cNvPr>
          <p:cNvSpPr txBox="1"/>
          <p:nvPr/>
        </p:nvSpPr>
        <p:spPr>
          <a:xfrm>
            <a:off x="797560" y="1146120"/>
            <a:ext cx="5262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>
                <a:latin typeface="Comic Sans MS" panose="030F0702030302020204" pitchFamily="66" charset="0"/>
              </a:rPr>
              <a:t>ESCOLA:_________________________________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21654121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04E0485-66B0-13DC-A4C1-6877DC9AB2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30" y="682382"/>
            <a:ext cx="6602540" cy="8541236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B3F412C9-195D-E674-4729-105AFB7D7757}"/>
              </a:ext>
            </a:extLst>
          </p:cNvPr>
          <p:cNvSpPr txBox="1"/>
          <p:nvPr/>
        </p:nvSpPr>
        <p:spPr>
          <a:xfrm>
            <a:off x="797560" y="7422495"/>
            <a:ext cx="5262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latin typeface="Comic Sans MS" panose="030F0702030302020204" pitchFamily="66" charset="0"/>
              </a:rPr>
              <a:t>Nome:______________________________</a:t>
            </a:r>
          </a:p>
          <a:p>
            <a:pPr algn="just"/>
            <a:r>
              <a:rPr lang="pt-BR" dirty="0">
                <a:latin typeface="Comic Sans MS" panose="030F0702030302020204" pitchFamily="66" charset="0"/>
              </a:rPr>
              <a:t>Turma: _____________		  Turno: ______</a:t>
            </a:r>
          </a:p>
          <a:p>
            <a:pPr algn="just"/>
            <a:r>
              <a:rPr lang="pt-BR" dirty="0">
                <a:latin typeface="Comic Sans MS" panose="030F0702030302020204" pitchFamily="66" charset="0"/>
              </a:rPr>
              <a:t>Professora:_____________           Ano: 2024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3606063-5F24-94F4-2125-F240FB17BB75}"/>
              </a:ext>
            </a:extLst>
          </p:cNvPr>
          <p:cNvSpPr txBox="1"/>
          <p:nvPr/>
        </p:nvSpPr>
        <p:spPr>
          <a:xfrm>
            <a:off x="797560" y="1146120"/>
            <a:ext cx="5262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>
                <a:latin typeface="Comic Sans MS" panose="030F0702030302020204" pitchFamily="66" charset="0"/>
              </a:rPr>
              <a:t>ESCOLA:_________________________________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1305358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>
            <a:extLst>
              <a:ext uri="{FF2B5EF4-FFF2-40B4-BE49-F238E27FC236}">
                <a16:creationId xmlns:a16="http://schemas.microsoft.com/office/drawing/2014/main" id="{892672FF-C3AE-FC1B-F9CF-6BCCED10D0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30" y="682382"/>
            <a:ext cx="6602540" cy="8541236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F54DC2D5-E492-DB62-F0D1-E65B70433250}"/>
              </a:ext>
            </a:extLst>
          </p:cNvPr>
          <p:cNvSpPr txBox="1"/>
          <p:nvPr/>
        </p:nvSpPr>
        <p:spPr>
          <a:xfrm>
            <a:off x="797560" y="7422495"/>
            <a:ext cx="5262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latin typeface="Comic Sans MS" panose="030F0702030302020204" pitchFamily="66" charset="0"/>
              </a:rPr>
              <a:t>Nome:______________________________</a:t>
            </a:r>
          </a:p>
          <a:p>
            <a:pPr algn="just"/>
            <a:r>
              <a:rPr lang="pt-BR" dirty="0">
                <a:latin typeface="Comic Sans MS" panose="030F0702030302020204" pitchFamily="66" charset="0"/>
              </a:rPr>
              <a:t>Turma: _____________		  Turno: ______</a:t>
            </a:r>
          </a:p>
          <a:p>
            <a:pPr algn="just"/>
            <a:r>
              <a:rPr lang="pt-BR" dirty="0">
                <a:latin typeface="Comic Sans MS" panose="030F0702030302020204" pitchFamily="66" charset="0"/>
              </a:rPr>
              <a:t>Professora:_____________           Ano: 2024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5E21EEC-B9BA-AF09-6E38-83A291669F5F}"/>
              </a:ext>
            </a:extLst>
          </p:cNvPr>
          <p:cNvSpPr txBox="1"/>
          <p:nvPr/>
        </p:nvSpPr>
        <p:spPr>
          <a:xfrm>
            <a:off x="797560" y="1146120"/>
            <a:ext cx="5262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>
                <a:latin typeface="Comic Sans MS" panose="030F0702030302020204" pitchFamily="66" charset="0"/>
              </a:rPr>
              <a:t>ESCOLA:_________________________________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3035886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m 27">
            <a:extLst>
              <a:ext uri="{FF2B5EF4-FFF2-40B4-BE49-F238E27FC236}">
                <a16:creationId xmlns:a16="http://schemas.microsoft.com/office/drawing/2014/main" id="{3B0DC32D-E819-8385-EADB-CD09221AFF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30" y="682382"/>
            <a:ext cx="6602540" cy="8541236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07C1BFC0-A8AC-547D-CEDE-3BD4D9E394A4}"/>
              </a:ext>
            </a:extLst>
          </p:cNvPr>
          <p:cNvSpPr txBox="1"/>
          <p:nvPr/>
        </p:nvSpPr>
        <p:spPr>
          <a:xfrm>
            <a:off x="797560" y="7422495"/>
            <a:ext cx="5262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latin typeface="Comic Sans MS" panose="030F0702030302020204" pitchFamily="66" charset="0"/>
              </a:rPr>
              <a:t>Nome:______________________________</a:t>
            </a:r>
          </a:p>
          <a:p>
            <a:pPr algn="just"/>
            <a:r>
              <a:rPr lang="pt-BR" dirty="0">
                <a:latin typeface="Comic Sans MS" panose="030F0702030302020204" pitchFamily="66" charset="0"/>
              </a:rPr>
              <a:t>Turma: _____________		  Turno: ______</a:t>
            </a:r>
          </a:p>
          <a:p>
            <a:pPr algn="just"/>
            <a:r>
              <a:rPr lang="pt-BR" dirty="0">
                <a:latin typeface="Comic Sans MS" panose="030F0702030302020204" pitchFamily="66" charset="0"/>
              </a:rPr>
              <a:t>Professora:_____________           Ano: 2024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3A734FBD-9F9B-FA78-2D90-4EF3941DBA8E}"/>
              </a:ext>
            </a:extLst>
          </p:cNvPr>
          <p:cNvSpPr txBox="1"/>
          <p:nvPr/>
        </p:nvSpPr>
        <p:spPr>
          <a:xfrm>
            <a:off x="797560" y="1146120"/>
            <a:ext cx="5262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>
                <a:latin typeface="Comic Sans MS" panose="030F0702030302020204" pitchFamily="66" charset="0"/>
              </a:rPr>
              <a:t>ESCOLA:_________________________________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488101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>
            <a:extLst>
              <a:ext uri="{FF2B5EF4-FFF2-40B4-BE49-F238E27FC236}">
                <a16:creationId xmlns:a16="http://schemas.microsoft.com/office/drawing/2014/main" id="{BE1802F7-9175-243A-E4C3-D650272B17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30" y="682382"/>
            <a:ext cx="6602540" cy="8541236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ED292945-A011-AF40-B303-6F52E2B641B2}"/>
              </a:ext>
            </a:extLst>
          </p:cNvPr>
          <p:cNvSpPr txBox="1"/>
          <p:nvPr/>
        </p:nvSpPr>
        <p:spPr>
          <a:xfrm>
            <a:off x="797560" y="7422495"/>
            <a:ext cx="5262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latin typeface="Comic Sans MS" panose="030F0702030302020204" pitchFamily="66" charset="0"/>
              </a:rPr>
              <a:t>Nome:______________________________</a:t>
            </a:r>
          </a:p>
          <a:p>
            <a:pPr algn="just"/>
            <a:r>
              <a:rPr lang="pt-BR" dirty="0">
                <a:latin typeface="Comic Sans MS" panose="030F0702030302020204" pitchFamily="66" charset="0"/>
              </a:rPr>
              <a:t>Turma: _____________		  Turno: ______</a:t>
            </a:r>
          </a:p>
          <a:p>
            <a:pPr algn="just"/>
            <a:r>
              <a:rPr lang="pt-BR" dirty="0">
                <a:latin typeface="Comic Sans MS" panose="030F0702030302020204" pitchFamily="66" charset="0"/>
              </a:rPr>
              <a:t>Professora:_____________           Ano: 2024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40CDEB8-4643-75EB-CEAE-A2DC94A86BA1}"/>
              </a:ext>
            </a:extLst>
          </p:cNvPr>
          <p:cNvSpPr txBox="1"/>
          <p:nvPr/>
        </p:nvSpPr>
        <p:spPr>
          <a:xfrm>
            <a:off x="797560" y="1146120"/>
            <a:ext cx="5262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>
                <a:latin typeface="Comic Sans MS" panose="030F0702030302020204" pitchFamily="66" charset="0"/>
              </a:rPr>
              <a:t>ESCOLA:_________________________________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3199909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79B10BD4-D6AD-9566-5408-522DB366D3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30" y="682382"/>
            <a:ext cx="6602540" cy="8541236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BAED754F-8179-1F5A-080B-4ED6ADAA4355}"/>
              </a:ext>
            </a:extLst>
          </p:cNvPr>
          <p:cNvSpPr txBox="1"/>
          <p:nvPr/>
        </p:nvSpPr>
        <p:spPr>
          <a:xfrm>
            <a:off x="797560" y="7422495"/>
            <a:ext cx="5262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latin typeface="Comic Sans MS" panose="030F0702030302020204" pitchFamily="66" charset="0"/>
              </a:rPr>
              <a:t>Nome:______________________________</a:t>
            </a:r>
          </a:p>
          <a:p>
            <a:pPr algn="just"/>
            <a:r>
              <a:rPr lang="pt-BR" dirty="0">
                <a:latin typeface="Comic Sans MS" panose="030F0702030302020204" pitchFamily="66" charset="0"/>
              </a:rPr>
              <a:t>Turma: _____________		  Turno: ______</a:t>
            </a:r>
          </a:p>
          <a:p>
            <a:pPr algn="just"/>
            <a:r>
              <a:rPr lang="pt-BR" dirty="0">
                <a:latin typeface="Comic Sans MS" panose="030F0702030302020204" pitchFamily="66" charset="0"/>
              </a:rPr>
              <a:t>Professora:_____________           Ano: 2024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587658F-5F08-B2C9-3AEC-938FCAB13629}"/>
              </a:ext>
            </a:extLst>
          </p:cNvPr>
          <p:cNvSpPr txBox="1"/>
          <p:nvPr/>
        </p:nvSpPr>
        <p:spPr>
          <a:xfrm>
            <a:off x="797560" y="1146120"/>
            <a:ext cx="5262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>
                <a:latin typeface="Comic Sans MS" panose="030F0702030302020204" pitchFamily="66" charset="0"/>
              </a:rPr>
              <a:t>ESCOLA:_________________________________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2025616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m 22">
            <a:extLst>
              <a:ext uri="{FF2B5EF4-FFF2-40B4-BE49-F238E27FC236}">
                <a16:creationId xmlns:a16="http://schemas.microsoft.com/office/drawing/2014/main" id="{91D18F9A-B373-20E0-79BE-9C00527D81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30" y="682382"/>
            <a:ext cx="6602540" cy="8541236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DCE50246-B76E-0569-BAA5-AC66DAE01F90}"/>
              </a:ext>
            </a:extLst>
          </p:cNvPr>
          <p:cNvSpPr txBox="1"/>
          <p:nvPr/>
        </p:nvSpPr>
        <p:spPr>
          <a:xfrm>
            <a:off x="797560" y="7422495"/>
            <a:ext cx="5262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latin typeface="Comic Sans MS" panose="030F0702030302020204" pitchFamily="66" charset="0"/>
              </a:rPr>
              <a:t>Nome:______________________________</a:t>
            </a:r>
          </a:p>
          <a:p>
            <a:pPr algn="just"/>
            <a:r>
              <a:rPr lang="pt-BR" dirty="0">
                <a:latin typeface="Comic Sans MS" panose="030F0702030302020204" pitchFamily="66" charset="0"/>
              </a:rPr>
              <a:t>Turma: _____________		  Turno: ______</a:t>
            </a:r>
          </a:p>
          <a:p>
            <a:pPr algn="just"/>
            <a:r>
              <a:rPr lang="pt-BR" dirty="0">
                <a:latin typeface="Comic Sans MS" panose="030F0702030302020204" pitchFamily="66" charset="0"/>
              </a:rPr>
              <a:t>Professora:_____________           Ano: 2024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7487753-1484-9BEB-5447-62ED58D7DB36}"/>
              </a:ext>
            </a:extLst>
          </p:cNvPr>
          <p:cNvSpPr txBox="1"/>
          <p:nvPr/>
        </p:nvSpPr>
        <p:spPr>
          <a:xfrm>
            <a:off x="797560" y="1146120"/>
            <a:ext cx="5262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>
                <a:latin typeface="Comic Sans MS" panose="030F0702030302020204" pitchFamily="66" charset="0"/>
              </a:rPr>
              <a:t>ESCOLA:_________________________________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75810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70A9F468-A4B5-C507-4322-09F2093EF0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30" y="682382"/>
            <a:ext cx="6602540" cy="8541236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73FC7EBE-2B6D-260B-3FFD-ABA62EBADEC8}"/>
              </a:ext>
            </a:extLst>
          </p:cNvPr>
          <p:cNvSpPr txBox="1"/>
          <p:nvPr/>
        </p:nvSpPr>
        <p:spPr>
          <a:xfrm>
            <a:off x="797560" y="7422495"/>
            <a:ext cx="5262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latin typeface="Comic Sans MS" panose="030F0702030302020204" pitchFamily="66" charset="0"/>
              </a:rPr>
              <a:t>Nome:______________________________</a:t>
            </a:r>
          </a:p>
          <a:p>
            <a:pPr algn="just"/>
            <a:r>
              <a:rPr lang="pt-BR" dirty="0">
                <a:latin typeface="Comic Sans MS" panose="030F0702030302020204" pitchFamily="66" charset="0"/>
              </a:rPr>
              <a:t>Turma: _____________		  Turno: ______</a:t>
            </a:r>
          </a:p>
          <a:p>
            <a:pPr algn="just"/>
            <a:r>
              <a:rPr lang="pt-BR" dirty="0">
                <a:latin typeface="Comic Sans MS" panose="030F0702030302020204" pitchFamily="66" charset="0"/>
              </a:rPr>
              <a:t>Professora:_____________           Ano: 2024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2F201A6-59CD-AF2E-B068-330B6D6CD51B}"/>
              </a:ext>
            </a:extLst>
          </p:cNvPr>
          <p:cNvSpPr txBox="1"/>
          <p:nvPr/>
        </p:nvSpPr>
        <p:spPr>
          <a:xfrm>
            <a:off x="797560" y="1146120"/>
            <a:ext cx="5262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>
                <a:latin typeface="Comic Sans MS" panose="030F0702030302020204" pitchFamily="66" charset="0"/>
              </a:rPr>
              <a:t>ESCOLA:_________________________________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607852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4686DBF9-830E-7559-ED20-CA284E439D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30" y="682382"/>
            <a:ext cx="6602540" cy="8541236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6354C27F-CEE9-F2D7-A112-EC174032DAD5}"/>
              </a:ext>
            </a:extLst>
          </p:cNvPr>
          <p:cNvSpPr txBox="1"/>
          <p:nvPr/>
        </p:nvSpPr>
        <p:spPr>
          <a:xfrm>
            <a:off x="797560" y="7422495"/>
            <a:ext cx="5262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latin typeface="Comic Sans MS" panose="030F0702030302020204" pitchFamily="66" charset="0"/>
              </a:rPr>
              <a:t>Nome:______________________________</a:t>
            </a:r>
          </a:p>
          <a:p>
            <a:pPr algn="just"/>
            <a:r>
              <a:rPr lang="pt-BR" dirty="0">
                <a:latin typeface="Comic Sans MS" panose="030F0702030302020204" pitchFamily="66" charset="0"/>
              </a:rPr>
              <a:t>Turma: _____________		  Turno: ______</a:t>
            </a:r>
          </a:p>
          <a:p>
            <a:pPr algn="just"/>
            <a:r>
              <a:rPr lang="pt-BR" dirty="0">
                <a:latin typeface="Comic Sans MS" panose="030F0702030302020204" pitchFamily="66" charset="0"/>
              </a:rPr>
              <a:t>Professora:_____________           Ano: 2024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EAA0FE4-8074-97C0-E570-871A8621AD2D}"/>
              </a:ext>
            </a:extLst>
          </p:cNvPr>
          <p:cNvSpPr txBox="1"/>
          <p:nvPr/>
        </p:nvSpPr>
        <p:spPr>
          <a:xfrm>
            <a:off x="797560" y="1146120"/>
            <a:ext cx="5262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>
                <a:latin typeface="Comic Sans MS" panose="030F0702030302020204" pitchFamily="66" charset="0"/>
              </a:rPr>
              <a:t>ESCOLA:_________________________________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2817105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E43E7FAD-ED9A-11B2-B8A7-FDF46DC595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30" y="682382"/>
            <a:ext cx="6602540" cy="8541236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4260D4C0-AB6F-C1EE-7569-646866E0BAD8}"/>
              </a:ext>
            </a:extLst>
          </p:cNvPr>
          <p:cNvSpPr txBox="1"/>
          <p:nvPr/>
        </p:nvSpPr>
        <p:spPr>
          <a:xfrm>
            <a:off x="797560" y="7422495"/>
            <a:ext cx="5262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latin typeface="Comic Sans MS" panose="030F0702030302020204" pitchFamily="66" charset="0"/>
              </a:rPr>
              <a:t>Nome:______________________________</a:t>
            </a:r>
          </a:p>
          <a:p>
            <a:pPr algn="just"/>
            <a:r>
              <a:rPr lang="pt-BR" dirty="0">
                <a:latin typeface="Comic Sans MS" panose="030F0702030302020204" pitchFamily="66" charset="0"/>
              </a:rPr>
              <a:t>Turma: _____________		  Turno: ______</a:t>
            </a:r>
          </a:p>
          <a:p>
            <a:pPr algn="just"/>
            <a:r>
              <a:rPr lang="pt-BR" dirty="0">
                <a:latin typeface="Comic Sans MS" panose="030F0702030302020204" pitchFamily="66" charset="0"/>
              </a:rPr>
              <a:t>Professora:_____________           Ano: 2024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8AAEFCD-60E3-C6AE-0905-1297E283E8BB}"/>
              </a:ext>
            </a:extLst>
          </p:cNvPr>
          <p:cNvSpPr txBox="1"/>
          <p:nvPr/>
        </p:nvSpPr>
        <p:spPr>
          <a:xfrm>
            <a:off x="797560" y="1146120"/>
            <a:ext cx="5262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>
                <a:latin typeface="Comic Sans MS" panose="030F0702030302020204" pitchFamily="66" charset="0"/>
              </a:rPr>
              <a:t>ESCOLA:_________________________________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3840781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EB1D5B52-D9B6-7198-3F33-87D1BCCF6A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30" y="682382"/>
            <a:ext cx="6602540" cy="8541236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06EA14B4-251D-9409-D439-0C757A5ECBF1}"/>
              </a:ext>
            </a:extLst>
          </p:cNvPr>
          <p:cNvSpPr txBox="1"/>
          <p:nvPr/>
        </p:nvSpPr>
        <p:spPr>
          <a:xfrm>
            <a:off x="797560" y="7422495"/>
            <a:ext cx="5262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latin typeface="Comic Sans MS" panose="030F0702030302020204" pitchFamily="66" charset="0"/>
              </a:rPr>
              <a:t>Nome:______________________________</a:t>
            </a:r>
          </a:p>
          <a:p>
            <a:pPr algn="just"/>
            <a:r>
              <a:rPr lang="pt-BR" dirty="0">
                <a:latin typeface="Comic Sans MS" panose="030F0702030302020204" pitchFamily="66" charset="0"/>
              </a:rPr>
              <a:t>Turma: _____________		  Turno: ______</a:t>
            </a:r>
          </a:p>
          <a:p>
            <a:pPr algn="just"/>
            <a:r>
              <a:rPr lang="pt-BR" dirty="0">
                <a:latin typeface="Comic Sans MS" panose="030F0702030302020204" pitchFamily="66" charset="0"/>
              </a:rPr>
              <a:t>Professora:_____________           Ano: 2024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E3B7EB9-702E-AFEC-E22B-79587106DA4F}"/>
              </a:ext>
            </a:extLst>
          </p:cNvPr>
          <p:cNvSpPr txBox="1"/>
          <p:nvPr/>
        </p:nvSpPr>
        <p:spPr>
          <a:xfrm>
            <a:off x="797560" y="1146120"/>
            <a:ext cx="5262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>
                <a:latin typeface="Comic Sans MS" panose="030F0702030302020204" pitchFamily="66" charset="0"/>
              </a:rPr>
              <a:t>ESCOLA:_________________________________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94895102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101</TotalTime>
  <Words>326</Words>
  <Application>Microsoft Office PowerPoint</Application>
  <PresentationFormat>Papel A4 (210 x 297 mm)</PresentationFormat>
  <Paragraphs>73</Paragraphs>
  <Slides>18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Comic Sans MS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ÉRICA ETIENE SANTOS</dc:creator>
  <cp:lastModifiedBy>ÉRICA ETIENE SANTOS</cp:lastModifiedBy>
  <cp:revision>2</cp:revision>
  <dcterms:created xsi:type="dcterms:W3CDTF">2024-01-15T23:43:57Z</dcterms:created>
  <dcterms:modified xsi:type="dcterms:W3CDTF">2024-01-16T01:45:03Z</dcterms:modified>
</cp:coreProperties>
</file>